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4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18.png"/><Relationship Id="rId6" Type="http://schemas.openxmlformats.org/officeDocument/2006/relationships/image" Target="../media/image11.svg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5B0375-AC67-41E7-9B5D-4B723092B5C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7FBA7D-8B3C-4FDC-A1CC-EF0995709AE8}">
      <dgm:prSet/>
      <dgm:spPr/>
      <dgm:t>
        <a:bodyPr/>
        <a:lstStyle/>
        <a:p>
          <a:r>
            <a:rPr lang="en-US"/>
            <a:t>It fills the role for a small business e-commerce website</a:t>
          </a:r>
        </a:p>
      </dgm:t>
    </dgm:pt>
    <dgm:pt modelId="{205C46F1-CE92-42E7-A01D-ED05D2AF928A}" type="parTrans" cxnId="{1F32A447-181F-48CA-8D99-740EB211F6AE}">
      <dgm:prSet/>
      <dgm:spPr/>
      <dgm:t>
        <a:bodyPr/>
        <a:lstStyle/>
        <a:p>
          <a:endParaRPr lang="en-US"/>
        </a:p>
      </dgm:t>
    </dgm:pt>
    <dgm:pt modelId="{249318AC-5025-4B75-B90E-6BD44EC0EBBD}" type="sibTrans" cxnId="{1F32A447-181F-48CA-8D99-740EB211F6AE}">
      <dgm:prSet/>
      <dgm:spPr/>
      <dgm:t>
        <a:bodyPr/>
        <a:lstStyle/>
        <a:p>
          <a:endParaRPr lang="en-US"/>
        </a:p>
      </dgm:t>
    </dgm:pt>
    <dgm:pt modelId="{CC022433-8C3D-4513-B2F4-F4A3298822EB}">
      <dgm:prSet/>
      <dgm:spPr/>
      <dgm:t>
        <a:bodyPr/>
        <a:lstStyle/>
        <a:p>
          <a:r>
            <a:rPr lang="en-US"/>
            <a:t>It allows the business to reach out and have a presence online.</a:t>
          </a:r>
        </a:p>
      </dgm:t>
    </dgm:pt>
    <dgm:pt modelId="{0FC87CA3-0956-4634-9C33-6F80BD1F2772}" type="parTrans" cxnId="{AE3CB6BB-043B-4C60-8430-B9DD14C80B12}">
      <dgm:prSet/>
      <dgm:spPr/>
      <dgm:t>
        <a:bodyPr/>
        <a:lstStyle/>
        <a:p>
          <a:endParaRPr lang="en-US"/>
        </a:p>
      </dgm:t>
    </dgm:pt>
    <dgm:pt modelId="{EF42C9CC-59AD-45B9-866B-C8FAC8C0DA21}" type="sibTrans" cxnId="{AE3CB6BB-043B-4C60-8430-B9DD14C80B12}">
      <dgm:prSet/>
      <dgm:spPr/>
      <dgm:t>
        <a:bodyPr/>
        <a:lstStyle/>
        <a:p>
          <a:endParaRPr lang="en-US"/>
        </a:p>
      </dgm:t>
    </dgm:pt>
    <dgm:pt modelId="{3C568E52-0074-41C8-89E4-3461011B05B8}">
      <dgm:prSet/>
      <dgm:spPr/>
      <dgm:t>
        <a:bodyPr/>
        <a:lstStyle/>
        <a:p>
          <a:r>
            <a:rPr lang="en-US"/>
            <a:t>Keeps track of inventory changes</a:t>
          </a:r>
        </a:p>
      </dgm:t>
    </dgm:pt>
    <dgm:pt modelId="{E4CE289F-29C3-4F13-B7F3-26A822475779}" type="parTrans" cxnId="{E1CB1E5A-DA55-4B15-BD92-2CC8ED72B43D}">
      <dgm:prSet/>
      <dgm:spPr/>
      <dgm:t>
        <a:bodyPr/>
        <a:lstStyle/>
        <a:p>
          <a:endParaRPr lang="en-US"/>
        </a:p>
      </dgm:t>
    </dgm:pt>
    <dgm:pt modelId="{AEA525FE-0D71-402D-8783-331E44D692F7}" type="sibTrans" cxnId="{E1CB1E5A-DA55-4B15-BD92-2CC8ED72B43D}">
      <dgm:prSet/>
      <dgm:spPr/>
      <dgm:t>
        <a:bodyPr/>
        <a:lstStyle/>
        <a:p>
          <a:endParaRPr lang="en-US"/>
        </a:p>
      </dgm:t>
    </dgm:pt>
    <dgm:pt modelId="{CE891EBB-7578-4F5A-BF1E-35457F16121C}" type="pres">
      <dgm:prSet presAssocID="{745B0375-AC67-41E7-9B5D-4B723092B5C0}" presName="linear" presStyleCnt="0">
        <dgm:presLayoutVars>
          <dgm:animLvl val="lvl"/>
          <dgm:resizeHandles val="exact"/>
        </dgm:presLayoutVars>
      </dgm:prSet>
      <dgm:spPr/>
    </dgm:pt>
    <dgm:pt modelId="{4CD19051-48B8-41EB-9802-734826D8ECB5}" type="pres">
      <dgm:prSet presAssocID="{687FBA7D-8B3C-4FDC-A1CC-EF0995709AE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8925482-227C-4CA0-956E-0AE927B49DFB}" type="pres">
      <dgm:prSet presAssocID="{249318AC-5025-4B75-B90E-6BD44EC0EBBD}" presName="spacer" presStyleCnt="0"/>
      <dgm:spPr/>
    </dgm:pt>
    <dgm:pt modelId="{F9DEE22C-85AE-4594-B152-DAC921EE2767}" type="pres">
      <dgm:prSet presAssocID="{CC022433-8C3D-4513-B2F4-F4A3298822E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2D15D1-9657-4C60-847A-EB7F98FA5126}" type="pres">
      <dgm:prSet presAssocID="{EF42C9CC-59AD-45B9-866B-C8FAC8C0DA21}" presName="spacer" presStyleCnt="0"/>
      <dgm:spPr/>
    </dgm:pt>
    <dgm:pt modelId="{95223032-AE8E-4C2F-AACA-1E971D42291C}" type="pres">
      <dgm:prSet presAssocID="{3C568E52-0074-41C8-89E4-3461011B05B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3E91B18-05CA-4447-9ABD-53ABF79848B0}" type="presOf" srcId="{745B0375-AC67-41E7-9B5D-4B723092B5C0}" destId="{CE891EBB-7578-4F5A-BF1E-35457F16121C}" srcOrd="0" destOrd="0" presId="urn:microsoft.com/office/officeart/2005/8/layout/vList2"/>
    <dgm:cxn modelId="{9F5C6545-5328-42BA-B63F-AFF30CA6FE72}" type="presOf" srcId="{CC022433-8C3D-4513-B2F4-F4A3298822EB}" destId="{F9DEE22C-85AE-4594-B152-DAC921EE2767}" srcOrd="0" destOrd="0" presId="urn:microsoft.com/office/officeart/2005/8/layout/vList2"/>
    <dgm:cxn modelId="{1F32A447-181F-48CA-8D99-740EB211F6AE}" srcId="{745B0375-AC67-41E7-9B5D-4B723092B5C0}" destId="{687FBA7D-8B3C-4FDC-A1CC-EF0995709AE8}" srcOrd="0" destOrd="0" parTransId="{205C46F1-CE92-42E7-A01D-ED05D2AF928A}" sibTransId="{249318AC-5025-4B75-B90E-6BD44EC0EBBD}"/>
    <dgm:cxn modelId="{90F0C869-F54A-434C-AD8F-AE3E9148ACAC}" type="presOf" srcId="{3C568E52-0074-41C8-89E4-3461011B05B8}" destId="{95223032-AE8E-4C2F-AACA-1E971D42291C}" srcOrd="0" destOrd="0" presId="urn:microsoft.com/office/officeart/2005/8/layout/vList2"/>
    <dgm:cxn modelId="{E1CB1E5A-DA55-4B15-BD92-2CC8ED72B43D}" srcId="{745B0375-AC67-41E7-9B5D-4B723092B5C0}" destId="{3C568E52-0074-41C8-89E4-3461011B05B8}" srcOrd="2" destOrd="0" parTransId="{E4CE289F-29C3-4F13-B7F3-26A822475779}" sibTransId="{AEA525FE-0D71-402D-8783-331E44D692F7}"/>
    <dgm:cxn modelId="{AE3CB6BB-043B-4C60-8430-B9DD14C80B12}" srcId="{745B0375-AC67-41E7-9B5D-4B723092B5C0}" destId="{CC022433-8C3D-4513-B2F4-F4A3298822EB}" srcOrd="1" destOrd="0" parTransId="{0FC87CA3-0956-4634-9C33-6F80BD1F2772}" sibTransId="{EF42C9CC-59AD-45B9-866B-C8FAC8C0DA21}"/>
    <dgm:cxn modelId="{AC9990C2-61F4-4B7E-BF02-951DF80D6E43}" type="presOf" srcId="{687FBA7D-8B3C-4FDC-A1CC-EF0995709AE8}" destId="{4CD19051-48B8-41EB-9802-734826D8ECB5}" srcOrd="0" destOrd="0" presId="urn:microsoft.com/office/officeart/2005/8/layout/vList2"/>
    <dgm:cxn modelId="{5B9938E6-4587-45FD-BB9A-B7785F58A457}" type="presParOf" srcId="{CE891EBB-7578-4F5A-BF1E-35457F16121C}" destId="{4CD19051-48B8-41EB-9802-734826D8ECB5}" srcOrd="0" destOrd="0" presId="urn:microsoft.com/office/officeart/2005/8/layout/vList2"/>
    <dgm:cxn modelId="{75F4A9D5-6AAD-4B15-B86F-14B2CB398715}" type="presParOf" srcId="{CE891EBB-7578-4F5A-BF1E-35457F16121C}" destId="{78925482-227C-4CA0-956E-0AE927B49DFB}" srcOrd="1" destOrd="0" presId="urn:microsoft.com/office/officeart/2005/8/layout/vList2"/>
    <dgm:cxn modelId="{75692ECE-180C-44AA-9C2F-7AA1202B7E3C}" type="presParOf" srcId="{CE891EBB-7578-4F5A-BF1E-35457F16121C}" destId="{F9DEE22C-85AE-4594-B152-DAC921EE2767}" srcOrd="2" destOrd="0" presId="urn:microsoft.com/office/officeart/2005/8/layout/vList2"/>
    <dgm:cxn modelId="{31AB9409-4656-4FC3-A967-43ED8933C46F}" type="presParOf" srcId="{CE891EBB-7578-4F5A-BF1E-35457F16121C}" destId="{5F2D15D1-9657-4C60-847A-EB7F98FA5126}" srcOrd="3" destOrd="0" presId="urn:microsoft.com/office/officeart/2005/8/layout/vList2"/>
    <dgm:cxn modelId="{3353691E-C05D-4BF5-ABE9-F2695DD56719}" type="presParOf" srcId="{CE891EBB-7578-4F5A-BF1E-35457F16121C}" destId="{95223032-AE8E-4C2F-AACA-1E971D42291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C2FEF9-03BB-4C61-9A18-A503DECDEE3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F7C963F-C8C0-4E31-8352-EBE413F29C6C}">
      <dgm:prSet/>
      <dgm:spPr/>
      <dgm:t>
        <a:bodyPr/>
        <a:lstStyle/>
        <a:p>
          <a:r>
            <a:rPr lang="en-US"/>
            <a:t>The site has multiple pages with navigation. Home, Store, Login, Register, Contact, About, Inventory</a:t>
          </a:r>
        </a:p>
      </dgm:t>
    </dgm:pt>
    <dgm:pt modelId="{666CE76F-5865-42B6-927B-54650FBC7D04}" type="parTrans" cxnId="{E104CA3F-6D7C-4DF2-8B4D-D29265081E18}">
      <dgm:prSet/>
      <dgm:spPr/>
      <dgm:t>
        <a:bodyPr/>
        <a:lstStyle/>
        <a:p>
          <a:endParaRPr lang="en-US"/>
        </a:p>
      </dgm:t>
    </dgm:pt>
    <dgm:pt modelId="{F61D1288-E0EB-4EF3-800B-8FDABF5C93D2}" type="sibTrans" cxnId="{E104CA3F-6D7C-4DF2-8B4D-D29265081E18}">
      <dgm:prSet/>
      <dgm:spPr/>
      <dgm:t>
        <a:bodyPr/>
        <a:lstStyle/>
        <a:p>
          <a:endParaRPr lang="en-US"/>
        </a:p>
      </dgm:t>
    </dgm:pt>
    <dgm:pt modelId="{9C676A8D-3F8F-471D-AD16-39CA084D19F4}">
      <dgm:prSet/>
      <dgm:spPr/>
      <dgm:t>
        <a:bodyPr/>
        <a:lstStyle/>
        <a:p>
          <a:r>
            <a:rPr lang="en-US"/>
            <a:t>The homepage gives an overview of the site</a:t>
          </a:r>
        </a:p>
      </dgm:t>
    </dgm:pt>
    <dgm:pt modelId="{0D870AED-CFE3-4015-8B89-9EF5DAD088B3}" type="parTrans" cxnId="{533D4F27-C5B2-4746-B1A2-99C4E56BC512}">
      <dgm:prSet/>
      <dgm:spPr/>
      <dgm:t>
        <a:bodyPr/>
        <a:lstStyle/>
        <a:p>
          <a:endParaRPr lang="en-US"/>
        </a:p>
      </dgm:t>
    </dgm:pt>
    <dgm:pt modelId="{11C934F9-F8BD-4129-8678-6FE83D6B18C3}" type="sibTrans" cxnId="{533D4F27-C5B2-4746-B1A2-99C4E56BC512}">
      <dgm:prSet/>
      <dgm:spPr/>
      <dgm:t>
        <a:bodyPr/>
        <a:lstStyle/>
        <a:p>
          <a:endParaRPr lang="en-US"/>
        </a:p>
      </dgm:t>
    </dgm:pt>
    <dgm:pt modelId="{A314320F-C0A6-4091-885D-EC478FB41CAC}">
      <dgm:prSet/>
      <dgm:spPr/>
      <dgm:t>
        <a:bodyPr/>
        <a:lstStyle/>
        <a:p>
          <a:r>
            <a:rPr lang="en-US"/>
            <a:t>Store allows customers to view products, inventory does the same except you need to register to have access</a:t>
          </a:r>
        </a:p>
      </dgm:t>
    </dgm:pt>
    <dgm:pt modelId="{40B13FF7-D1AC-4436-ABE9-883B14B157EE}" type="parTrans" cxnId="{58FBAC1C-67B9-40D2-B60A-5B16DB8F82C6}">
      <dgm:prSet/>
      <dgm:spPr/>
      <dgm:t>
        <a:bodyPr/>
        <a:lstStyle/>
        <a:p>
          <a:endParaRPr lang="en-US"/>
        </a:p>
      </dgm:t>
    </dgm:pt>
    <dgm:pt modelId="{DF975C91-B48E-473F-9E43-F5DFEE43EB6B}" type="sibTrans" cxnId="{58FBAC1C-67B9-40D2-B60A-5B16DB8F82C6}">
      <dgm:prSet/>
      <dgm:spPr/>
      <dgm:t>
        <a:bodyPr/>
        <a:lstStyle/>
        <a:p>
          <a:endParaRPr lang="en-US"/>
        </a:p>
      </dgm:t>
    </dgm:pt>
    <dgm:pt modelId="{1187B46E-4B0A-4935-AEAC-7D889C4D148C}">
      <dgm:prSet/>
      <dgm:spPr/>
      <dgm:t>
        <a:bodyPr/>
        <a:lstStyle/>
        <a:p>
          <a:r>
            <a:rPr lang="en-US"/>
            <a:t>Login and register are for creating and login into the site with an account</a:t>
          </a:r>
        </a:p>
      </dgm:t>
    </dgm:pt>
    <dgm:pt modelId="{B48A8EDE-4344-497B-B3CE-BD013875FB6D}" type="parTrans" cxnId="{7FBCE5DD-E766-4196-9268-9A6FCF47FE9B}">
      <dgm:prSet/>
      <dgm:spPr/>
      <dgm:t>
        <a:bodyPr/>
        <a:lstStyle/>
        <a:p>
          <a:endParaRPr lang="en-US"/>
        </a:p>
      </dgm:t>
    </dgm:pt>
    <dgm:pt modelId="{8C1DA706-E363-4F2D-8F40-CD4414A434B7}" type="sibTrans" cxnId="{7FBCE5DD-E766-4196-9268-9A6FCF47FE9B}">
      <dgm:prSet/>
      <dgm:spPr/>
      <dgm:t>
        <a:bodyPr/>
        <a:lstStyle/>
        <a:p>
          <a:endParaRPr lang="en-US"/>
        </a:p>
      </dgm:t>
    </dgm:pt>
    <dgm:pt modelId="{DB43E4F9-A788-4088-924B-65AAB7E00784}">
      <dgm:prSet/>
      <dgm:spPr/>
      <dgm:t>
        <a:bodyPr/>
        <a:lstStyle/>
        <a:p>
          <a:r>
            <a:rPr lang="en-US"/>
            <a:t>Contact describes how to contact the store</a:t>
          </a:r>
        </a:p>
      </dgm:t>
    </dgm:pt>
    <dgm:pt modelId="{6FEA9902-E125-4704-A3F4-8EB8A0CF952B}" type="parTrans" cxnId="{8D860AC0-41C7-4166-8D5F-0B13D805247B}">
      <dgm:prSet/>
      <dgm:spPr/>
      <dgm:t>
        <a:bodyPr/>
        <a:lstStyle/>
        <a:p>
          <a:endParaRPr lang="en-US"/>
        </a:p>
      </dgm:t>
    </dgm:pt>
    <dgm:pt modelId="{5E5A716A-A197-41E7-BC4F-EB843B3E43C2}" type="sibTrans" cxnId="{8D860AC0-41C7-4166-8D5F-0B13D805247B}">
      <dgm:prSet/>
      <dgm:spPr/>
      <dgm:t>
        <a:bodyPr/>
        <a:lstStyle/>
        <a:p>
          <a:endParaRPr lang="en-US"/>
        </a:p>
      </dgm:t>
    </dgm:pt>
    <dgm:pt modelId="{C1CBEB0C-D20E-4147-91D4-8B7B6D66BFC4}">
      <dgm:prSet/>
      <dgm:spPr/>
      <dgm:t>
        <a:bodyPr/>
        <a:lstStyle/>
        <a:p>
          <a:r>
            <a:rPr lang="en-US"/>
            <a:t>About details information about the store</a:t>
          </a:r>
        </a:p>
      </dgm:t>
    </dgm:pt>
    <dgm:pt modelId="{FF51AF5C-83CD-4F04-8E0F-2686252CB86D}" type="parTrans" cxnId="{579C792A-040F-4A20-A15C-D1240747C912}">
      <dgm:prSet/>
      <dgm:spPr/>
      <dgm:t>
        <a:bodyPr/>
        <a:lstStyle/>
        <a:p>
          <a:endParaRPr lang="en-US"/>
        </a:p>
      </dgm:t>
    </dgm:pt>
    <dgm:pt modelId="{00BA2AB9-AD4A-4F73-B9C3-75B8C3BFD093}" type="sibTrans" cxnId="{579C792A-040F-4A20-A15C-D1240747C912}">
      <dgm:prSet/>
      <dgm:spPr/>
      <dgm:t>
        <a:bodyPr/>
        <a:lstStyle/>
        <a:p>
          <a:endParaRPr lang="en-US"/>
        </a:p>
      </dgm:t>
    </dgm:pt>
    <dgm:pt modelId="{87D02824-42C8-4D8B-B414-E8AE2E84D4BD}" type="pres">
      <dgm:prSet presAssocID="{41C2FEF9-03BB-4C61-9A18-A503DECDEE33}" presName="root" presStyleCnt="0">
        <dgm:presLayoutVars>
          <dgm:dir/>
          <dgm:resizeHandles val="exact"/>
        </dgm:presLayoutVars>
      </dgm:prSet>
      <dgm:spPr/>
    </dgm:pt>
    <dgm:pt modelId="{15B29DB7-C489-4776-B7C8-51289B1D3889}" type="pres">
      <dgm:prSet presAssocID="{8F7C963F-C8C0-4E31-8352-EBE413F29C6C}" presName="compNode" presStyleCnt="0"/>
      <dgm:spPr/>
    </dgm:pt>
    <dgm:pt modelId="{81A5696C-7A63-4EE2-B235-2DB4886F5C46}" type="pres">
      <dgm:prSet presAssocID="{8F7C963F-C8C0-4E31-8352-EBE413F29C6C}" presName="bgRect" presStyleLbl="bgShp" presStyleIdx="0" presStyleCnt="6"/>
      <dgm:spPr/>
    </dgm:pt>
    <dgm:pt modelId="{D28022C7-1BDB-4404-8566-4F1F16C76654}" type="pres">
      <dgm:prSet presAssocID="{8F7C963F-C8C0-4E31-8352-EBE413F29C6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D7E25484-2677-4AB1-B47E-084198F94E70}" type="pres">
      <dgm:prSet presAssocID="{8F7C963F-C8C0-4E31-8352-EBE413F29C6C}" presName="spaceRect" presStyleCnt="0"/>
      <dgm:spPr/>
    </dgm:pt>
    <dgm:pt modelId="{7BD73144-25CE-45DA-8280-88123A93AFFC}" type="pres">
      <dgm:prSet presAssocID="{8F7C963F-C8C0-4E31-8352-EBE413F29C6C}" presName="parTx" presStyleLbl="revTx" presStyleIdx="0" presStyleCnt="6">
        <dgm:presLayoutVars>
          <dgm:chMax val="0"/>
          <dgm:chPref val="0"/>
        </dgm:presLayoutVars>
      </dgm:prSet>
      <dgm:spPr/>
    </dgm:pt>
    <dgm:pt modelId="{FB893598-3C1C-46E3-A9BD-EED24867CA34}" type="pres">
      <dgm:prSet presAssocID="{F61D1288-E0EB-4EF3-800B-8FDABF5C93D2}" presName="sibTrans" presStyleCnt="0"/>
      <dgm:spPr/>
    </dgm:pt>
    <dgm:pt modelId="{29F2980F-3CF1-431E-8BCE-1E56351CE128}" type="pres">
      <dgm:prSet presAssocID="{9C676A8D-3F8F-471D-AD16-39CA084D19F4}" presName="compNode" presStyleCnt="0"/>
      <dgm:spPr/>
    </dgm:pt>
    <dgm:pt modelId="{1CA44ECF-32EB-434E-9F58-4892AD3965D6}" type="pres">
      <dgm:prSet presAssocID="{9C676A8D-3F8F-471D-AD16-39CA084D19F4}" presName="bgRect" presStyleLbl="bgShp" presStyleIdx="1" presStyleCnt="6"/>
      <dgm:spPr/>
    </dgm:pt>
    <dgm:pt modelId="{E4B6725A-4FC3-4716-9076-83C60A481B53}" type="pres">
      <dgm:prSet presAssocID="{9C676A8D-3F8F-471D-AD16-39CA084D19F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me"/>
        </a:ext>
      </dgm:extLst>
    </dgm:pt>
    <dgm:pt modelId="{3C42F389-756A-4D27-B1C8-3B7B5CBCFCE9}" type="pres">
      <dgm:prSet presAssocID="{9C676A8D-3F8F-471D-AD16-39CA084D19F4}" presName="spaceRect" presStyleCnt="0"/>
      <dgm:spPr/>
    </dgm:pt>
    <dgm:pt modelId="{E3FEFC1B-6B09-4432-AA5F-256102639CB4}" type="pres">
      <dgm:prSet presAssocID="{9C676A8D-3F8F-471D-AD16-39CA084D19F4}" presName="parTx" presStyleLbl="revTx" presStyleIdx="1" presStyleCnt="6">
        <dgm:presLayoutVars>
          <dgm:chMax val="0"/>
          <dgm:chPref val="0"/>
        </dgm:presLayoutVars>
      </dgm:prSet>
      <dgm:spPr/>
    </dgm:pt>
    <dgm:pt modelId="{2736CB97-B268-47D8-BAF7-CACF94991E3C}" type="pres">
      <dgm:prSet presAssocID="{11C934F9-F8BD-4129-8678-6FE83D6B18C3}" presName="sibTrans" presStyleCnt="0"/>
      <dgm:spPr/>
    </dgm:pt>
    <dgm:pt modelId="{1841AAF3-0C50-48B1-B7D9-DD7E8097499C}" type="pres">
      <dgm:prSet presAssocID="{A314320F-C0A6-4091-885D-EC478FB41CAC}" presName="compNode" presStyleCnt="0"/>
      <dgm:spPr/>
    </dgm:pt>
    <dgm:pt modelId="{BC3F954B-6FF2-4417-9969-D1CE0C138F0B}" type="pres">
      <dgm:prSet presAssocID="{A314320F-C0A6-4091-885D-EC478FB41CAC}" presName="bgRect" presStyleLbl="bgShp" presStyleIdx="2" presStyleCnt="6"/>
      <dgm:spPr/>
    </dgm:pt>
    <dgm:pt modelId="{BDB814F0-7150-494E-ADF8-B45E402FDE21}" type="pres">
      <dgm:prSet presAssocID="{A314320F-C0A6-4091-885D-EC478FB41CA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470DB2F4-4487-4B6B-AD98-E2C7A08E7EDF}" type="pres">
      <dgm:prSet presAssocID="{A314320F-C0A6-4091-885D-EC478FB41CAC}" presName="spaceRect" presStyleCnt="0"/>
      <dgm:spPr/>
    </dgm:pt>
    <dgm:pt modelId="{E4F7D69E-538B-43F4-BDE9-CBC9E1886832}" type="pres">
      <dgm:prSet presAssocID="{A314320F-C0A6-4091-885D-EC478FB41CAC}" presName="parTx" presStyleLbl="revTx" presStyleIdx="2" presStyleCnt="6">
        <dgm:presLayoutVars>
          <dgm:chMax val="0"/>
          <dgm:chPref val="0"/>
        </dgm:presLayoutVars>
      </dgm:prSet>
      <dgm:spPr/>
    </dgm:pt>
    <dgm:pt modelId="{70CA5305-A003-4ED5-A5D7-C2F9BE0E651A}" type="pres">
      <dgm:prSet presAssocID="{DF975C91-B48E-473F-9E43-F5DFEE43EB6B}" presName="sibTrans" presStyleCnt="0"/>
      <dgm:spPr/>
    </dgm:pt>
    <dgm:pt modelId="{9FDAEA52-6758-4975-B71A-2F3E969D2C5B}" type="pres">
      <dgm:prSet presAssocID="{1187B46E-4B0A-4935-AEAC-7D889C4D148C}" presName="compNode" presStyleCnt="0"/>
      <dgm:spPr/>
    </dgm:pt>
    <dgm:pt modelId="{4DCED55B-7341-42FD-A472-84740287A565}" type="pres">
      <dgm:prSet presAssocID="{1187B46E-4B0A-4935-AEAC-7D889C4D148C}" presName="bgRect" presStyleLbl="bgShp" presStyleIdx="3" presStyleCnt="6"/>
      <dgm:spPr/>
    </dgm:pt>
    <dgm:pt modelId="{DC24892E-F1DD-49C1-B7CE-9EF2D06EE314}" type="pres">
      <dgm:prSet presAssocID="{1187B46E-4B0A-4935-AEAC-7D889C4D148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2330BBA0-4A20-4984-9C5B-F6B03D559C7F}" type="pres">
      <dgm:prSet presAssocID="{1187B46E-4B0A-4935-AEAC-7D889C4D148C}" presName="spaceRect" presStyleCnt="0"/>
      <dgm:spPr/>
    </dgm:pt>
    <dgm:pt modelId="{BDF9DB6A-C730-4C11-831F-C8897CB1E12B}" type="pres">
      <dgm:prSet presAssocID="{1187B46E-4B0A-4935-AEAC-7D889C4D148C}" presName="parTx" presStyleLbl="revTx" presStyleIdx="3" presStyleCnt="6">
        <dgm:presLayoutVars>
          <dgm:chMax val="0"/>
          <dgm:chPref val="0"/>
        </dgm:presLayoutVars>
      </dgm:prSet>
      <dgm:spPr/>
    </dgm:pt>
    <dgm:pt modelId="{EB11FB12-0F82-455C-A67D-70CBFA2CF90E}" type="pres">
      <dgm:prSet presAssocID="{8C1DA706-E363-4F2D-8F40-CD4414A434B7}" presName="sibTrans" presStyleCnt="0"/>
      <dgm:spPr/>
    </dgm:pt>
    <dgm:pt modelId="{98F9B0E8-390B-4B22-9184-6AD3BF66BFB6}" type="pres">
      <dgm:prSet presAssocID="{DB43E4F9-A788-4088-924B-65AAB7E00784}" presName="compNode" presStyleCnt="0"/>
      <dgm:spPr/>
    </dgm:pt>
    <dgm:pt modelId="{5582077E-DF3F-4782-ADE2-38F4FCEF5EFD}" type="pres">
      <dgm:prSet presAssocID="{DB43E4F9-A788-4088-924B-65AAB7E00784}" presName="bgRect" presStyleLbl="bgShp" presStyleIdx="4" presStyleCnt="6"/>
      <dgm:spPr/>
    </dgm:pt>
    <dgm:pt modelId="{534FF959-1B2E-4CE4-B0C0-1075A6527E20}" type="pres">
      <dgm:prSet presAssocID="{DB43E4F9-A788-4088-924B-65AAB7E0078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eiver"/>
        </a:ext>
      </dgm:extLst>
    </dgm:pt>
    <dgm:pt modelId="{87F328EA-98E7-4B44-B813-63E1A548DA66}" type="pres">
      <dgm:prSet presAssocID="{DB43E4F9-A788-4088-924B-65AAB7E00784}" presName="spaceRect" presStyleCnt="0"/>
      <dgm:spPr/>
    </dgm:pt>
    <dgm:pt modelId="{934140F6-3ED1-4C44-B634-9A5A625EED5E}" type="pres">
      <dgm:prSet presAssocID="{DB43E4F9-A788-4088-924B-65AAB7E00784}" presName="parTx" presStyleLbl="revTx" presStyleIdx="4" presStyleCnt="6">
        <dgm:presLayoutVars>
          <dgm:chMax val="0"/>
          <dgm:chPref val="0"/>
        </dgm:presLayoutVars>
      </dgm:prSet>
      <dgm:spPr/>
    </dgm:pt>
    <dgm:pt modelId="{74A38E0E-B144-4D85-8576-A4D29ADB925E}" type="pres">
      <dgm:prSet presAssocID="{5E5A716A-A197-41E7-BC4F-EB843B3E43C2}" presName="sibTrans" presStyleCnt="0"/>
      <dgm:spPr/>
    </dgm:pt>
    <dgm:pt modelId="{4C23A968-1B2D-4243-B111-004EF7CDD032}" type="pres">
      <dgm:prSet presAssocID="{C1CBEB0C-D20E-4147-91D4-8B7B6D66BFC4}" presName="compNode" presStyleCnt="0"/>
      <dgm:spPr/>
    </dgm:pt>
    <dgm:pt modelId="{10C604A0-3882-4A20-971D-3957AE276CE8}" type="pres">
      <dgm:prSet presAssocID="{C1CBEB0C-D20E-4147-91D4-8B7B6D66BFC4}" presName="bgRect" presStyleLbl="bgShp" presStyleIdx="5" presStyleCnt="6"/>
      <dgm:spPr/>
    </dgm:pt>
    <dgm:pt modelId="{7A839CDE-A129-405D-ACA4-B77A8148E8D9}" type="pres">
      <dgm:prSet presAssocID="{C1CBEB0C-D20E-4147-91D4-8B7B6D66BFC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453C0177-A33C-4976-87AD-3EEE8E519598}" type="pres">
      <dgm:prSet presAssocID="{C1CBEB0C-D20E-4147-91D4-8B7B6D66BFC4}" presName="spaceRect" presStyleCnt="0"/>
      <dgm:spPr/>
    </dgm:pt>
    <dgm:pt modelId="{5BC5FEC2-32C0-4484-81AB-EA6735BCE325}" type="pres">
      <dgm:prSet presAssocID="{C1CBEB0C-D20E-4147-91D4-8B7B6D66BFC4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EF9A5513-42AA-4791-AAFC-E9274072FDF5}" type="presOf" srcId="{C1CBEB0C-D20E-4147-91D4-8B7B6D66BFC4}" destId="{5BC5FEC2-32C0-4484-81AB-EA6735BCE325}" srcOrd="0" destOrd="0" presId="urn:microsoft.com/office/officeart/2018/2/layout/IconVerticalSolidList"/>
    <dgm:cxn modelId="{3E3DF816-8D0D-44CB-89E5-D4F16482A35E}" type="presOf" srcId="{A314320F-C0A6-4091-885D-EC478FB41CAC}" destId="{E4F7D69E-538B-43F4-BDE9-CBC9E1886832}" srcOrd="0" destOrd="0" presId="urn:microsoft.com/office/officeart/2018/2/layout/IconVerticalSolidList"/>
    <dgm:cxn modelId="{58FBAC1C-67B9-40D2-B60A-5B16DB8F82C6}" srcId="{41C2FEF9-03BB-4C61-9A18-A503DECDEE33}" destId="{A314320F-C0A6-4091-885D-EC478FB41CAC}" srcOrd="2" destOrd="0" parTransId="{40B13FF7-D1AC-4436-ABE9-883B14B157EE}" sibTransId="{DF975C91-B48E-473F-9E43-F5DFEE43EB6B}"/>
    <dgm:cxn modelId="{533D4F27-C5B2-4746-B1A2-99C4E56BC512}" srcId="{41C2FEF9-03BB-4C61-9A18-A503DECDEE33}" destId="{9C676A8D-3F8F-471D-AD16-39CA084D19F4}" srcOrd="1" destOrd="0" parTransId="{0D870AED-CFE3-4015-8B89-9EF5DAD088B3}" sibTransId="{11C934F9-F8BD-4129-8678-6FE83D6B18C3}"/>
    <dgm:cxn modelId="{579C792A-040F-4A20-A15C-D1240747C912}" srcId="{41C2FEF9-03BB-4C61-9A18-A503DECDEE33}" destId="{C1CBEB0C-D20E-4147-91D4-8B7B6D66BFC4}" srcOrd="5" destOrd="0" parTransId="{FF51AF5C-83CD-4F04-8E0F-2686252CB86D}" sibTransId="{00BA2AB9-AD4A-4F73-B9C3-75B8C3BFD093}"/>
    <dgm:cxn modelId="{8171CA2C-EB4A-412D-9850-D03E65EE702D}" type="presOf" srcId="{8F7C963F-C8C0-4E31-8352-EBE413F29C6C}" destId="{7BD73144-25CE-45DA-8280-88123A93AFFC}" srcOrd="0" destOrd="0" presId="urn:microsoft.com/office/officeart/2018/2/layout/IconVerticalSolidList"/>
    <dgm:cxn modelId="{CB14BE39-17D9-47FF-968F-63587F044026}" type="presOf" srcId="{DB43E4F9-A788-4088-924B-65AAB7E00784}" destId="{934140F6-3ED1-4C44-B634-9A5A625EED5E}" srcOrd="0" destOrd="0" presId="urn:microsoft.com/office/officeart/2018/2/layout/IconVerticalSolidList"/>
    <dgm:cxn modelId="{E104CA3F-6D7C-4DF2-8B4D-D29265081E18}" srcId="{41C2FEF9-03BB-4C61-9A18-A503DECDEE33}" destId="{8F7C963F-C8C0-4E31-8352-EBE413F29C6C}" srcOrd="0" destOrd="0" parTransId="{666CE76F-5865-42B6-927B-54650FBC7D04}" sibTransId="{F61D1288-E0EB-4EF3-800B-8FDABF5C93D2}"/>
    <dgm:cxn modelId="{3A1C6756-DBF8-422C-BCE5-0AB986479A8D}" type="presOf" srcId="{41C2FEF9-03BB-4C61-9A18-A503DECDEE33}" destId="{87D02824-42C8-4D8B-B414-E8AE2E84D4BD}" srcOrd="0" destOrd="0" presId="urn:microsoft.com/office/officeart/2018/2/layout/IconVerticalSolidList"/>
    <dgm:cxn modelId="{9E8B39B1-3AA3-469C-AFD1-B873F04636B0}" type="presOf" srcId="{9C676A8D-3F8F-471D-AD16-39CA084D19F4}" destId="{E3FEFC1B-6B09-4432-AA5F-256102639CB4}" srcOrd="0" destOrd="0" presId="urn:microsoft.com/office/officeart/2018/2/layout/IconVerticalSolidList"/>
    <dgm:cxn modelId="{8D860AC0-41C7-4166-8D5F-0B13D805247B}" srcId="{41C2FEF9-03BB-4C61-9A18-A503DECDEE33}" destId="{DB43E4F9-A788-4088-924B-65AAB7E00784}" srcOrd="4" destOrd="0" parTransId="{6FEA9902-E125-4704-A3F4-8EB8A0CF952B}" sibTransId="{5E5A716A-A197-41E7-BC4F-EB843B3E43C2}"/>
    <dgm:cxn modelId="{7FBCE5DD-E766-4196-9268-9A6FCF47FE9B}" srcId="{41C2FEF9-03BB-4C61-9A18-A503DECDEE33}" destId="{1187B46E-4B0A-4935-AEAC-7D889C4D148C}" srcOrd="3" destOrd="0" parTransId="{B48A8EDE-4344-497B-B3CE-BD013875FB6D}" sibTransId="{8C1DA706-E363-4F2D-8F40-CD4414A434B7}"/>
    <dgm:cxn modelId="{A6DB47EF-7F50-4477-AA83-60B5400624FF}" type="presOf" srcId="{1187B46E-4B0A-4935-AEAC-7D889C4D148C}" destId="{BDF9DB6A-C730-4C11-831F-C8897CB1E12B}" srcOrd="0" destOrd="0" presId="urn:microsoft.com/office/officeart/2018/2/layout/IconVerticalSolidList"/>
    <dgm:cxn modelId="{1983C172-4B3E-47AC-96D0-C3B09A1D3406}" type="presParOf" srcId="{87D02824-42C8-4D8B-B414-E8AE2E84D4BD}" destId="{15B29DB7-C489-4776-B7C8-51289B1D3889}" srcOrd="0" destOrd="0" presId="urn:microsoft.com/office/officeart/2018/2/layout/IconVerticalSolidList"/>
    <dgm:cxn modelId="{7C459418-38BE-41F6-838C-857D26DF9C91}" type="presParOf" srcId="{15B29DB7-C489-4776-B7C8-51289B1D3889}" destId="{81A5696C-7A63-4EE2-B235-2DB4886F5C46}" srcOrd="0" destOrd="0" presId="urn:microsoft.com/office/officeart/2018/2/layout/IconVerticalSolidList"/>
    <dgm:cxn modelId="{DD4BD9F0-82CC-4614-A731-73FDE7142407}" type="presParOf" srcId="{15B29DB7-C489-4776-B7C8-51289B1D3889}" destId="{D28022C7-1BDB-4404-8566-4F1F16C76654}" srcOrd="1" destOrd="0" presId="urn:microsoft.com/office/officeart/2018/2/layout/IconVerticalSolidList"/>
    <dgm:cxn modelId="{DDAEDCE9-D5F3-4937-AACF-9E7DAFAEE9BD}" type="presParOf" srcId="{15B29DB7-C489-4776-B7C8-51289B1D3889}" destId="{D7E25484-2677-4AB1-B47E-084198F94E70}" srcOrd="2" destOrd="0" presId="urn:microsoft.com/office/officeart/2018/2/layout/IconVerticalSolidList"/>
    <dgm:cxn modelId="{DE49A4C8-D32D-4FC0-9204-EBFC23B484B5}" type="presParOf" srcId="{15B29DB7-C489-4776-B7C8-51289B1D3889}" destId="{7BD73144-25CE-45DA-8280-88123A93AFFC}" srcOrd="3" destOrd="0" presId="urn:microsoft.com/office/officeart/2018/2/layout/IconVerticalSolidList"/>
    <dgm:cxn modelId="{37E14E08-85E8-4B6D-95C9-5A329893DFFC}" type="presParOf" srcId="{87D02824-42C8-4D8B-B414-E8AE2E84D4BD}" destId="{FB893598-3C1C-46E3-A9BD-EED24867CA34}" srcOrd="1" destOrd="0" presId="urn:microsoft.com/office/officeart/2018/2/layout/IconVerticalSolidList"/>
    <dgm:cxn modelId="{64DF1B38-AE05-448B-BB7D-E69294D4EC8F}" type="presParOf" srcId="{87D02824-42C8-4D8B-B414-E8AE2E84D4BD}" destId="{29F2980F-3CF1-431E-8BCE-1E56351CE128}" srcOrd="2" destOrd="0" presId="urn:microsoft.com/office/officeart/2018/2/layout/IconVerticalSolidList"/>
    <dgm:cxn modelId="{18D5CD65-244D-4AC1-8246-C5FC0F7F9666}" type="presParOf" srcId="{29F2980F-3CF1-431E-8BCE-1E56351CE128}" destId="{1CA44ECF-32EB-434E-9F58-4892AD3965D6}" srcOrd="0" destOrd="0" presId="urn:microsoft.com/office/officeart/2018/2/layout/IconVerticalSolidList"/>
    <dgm:cxn modelId="{319580DA-A2CC-434E-923A-A003E12E1612}" type="presParOf" srcId="{29F2980F-3CF1-431E-8BCE-1E56351CE128}" destId="{E4B6725A-4FC3-4716-9076-83C60A481B53}" srcOrd="1" destOrd="0" presId="urn:microsoft.com/office/officeart/2018/2/layout/IconVerticalSolidList"/>
    <dgm:cxn modelId="{64D02391-DAFC-4E51-8E1B-E040B6F9B147}" type="presParOf" srcId="{29F2980F-3CF1-431E-8BCE-1E56351CE128}" destId="{3C42F389-756A-4D27-B1C8-3B7B5CBCFCE9}" srcOrd="2" destOrd="0" presId="urn:microsoft.com/office/officeart/2018/2/layout/IconVerticalSolidList"/>
    <dgm:cxn modelId="{491AA0BF-C560-4679-9427-46478307CC1E}" type="presParOf" srcId="{29F2980F-3CF1-431E-8BCE-1E56351CE128}" destId="{E3FEFC1B-6B09-4432-AA5F-256102639CB4}" srcOrd="3" destOrd="0" presId="urn:microsoft.com/office/officeart/2018/2/layout/IconVerticalSolidList"/>
    <dgm:cxn modelId="{A4C32217-8D25-404E-87C9-703307217CDF}" type="presParOf" srcId="{87D02824-42C8-4D8B-B414-E8AE2E84D4BD}" destId="{2736CB97-B268-47D8-BAF7-CACF94991E3C}" srcOrd="3" destOrd="0" presId="urn:microsoft.com/office/officeart/2018/2/layout/IconVerticalSolidList"/>
    <dgm:cxn modelId="{3C08A3DD-01DD-4614-86D5-149AFF70BE57}" type="presParOf" srcId="{87D02824-42C8-4D8B-B414-E8AE2E84D4BD}" destId="{1841AAF3-0C50-48B1-B7D9-DD7E8097499C}" srcOrd="4" destOrd="0" presId="urn:microsoft.com/office/officeart/2018/2/layout/IconVerticalSolidList"/>
    <dgm:cxn modelId="{46B08441-74BB-4BC0-9B16-3B1E1E5866E8}" type="presParOf" srcId="{1841AAF3-0C50-48B1-B7D9-DD7E8097499C}" destId="{BC3F954B-6FF2-4417-9969-D1CE0C138F0B}" srcOrd="0" destOrd="0" presId="urn:microsoft.com/office/officeart/2018/2/layout/IconVerticalSolidList"/>
    <dgm:cxn modelId="{5E8D1642-D785-48B7-9BFE-90154C3D6505}" type="presParOf" srcId="{1841AAF3-0C50-48B1-B7D9-DD7E8097499C}" destId="{BDB814F0-7150-494E-ADF8-B45E402FDE21}" srcOrd="1" destOrd="0" presId="urn:microsoft.com/office/officeart/2018/2/layout/IconVerticalSolidList"/>
    <dgm:cxn modelId="{6DA09CD0-E6C2-493C-B6FB-1DEFA7CCA102}" type="presParOf" srcId="{1841AAF3-0C50-48B1-B7D9-DD7E8097499C}" destId="{470DB2F4-4487-4B6B-AD98-E2C7A08E7EDF}" srcOrd="2" destOrd="0" presId="urn:microsoft.com/office/officeart/2018/2/layout/IconVerticalSolidList"/>
    <dgm:cxn modelId="{6C4F905C-9D99-4E9B-A74B-CDC2445EDB30}" type="presParOf" srcId="{1841AAF3-0C50-48B1-B7D9-DD7E8097499C}" destId="{E4F7D69E-538B-43F4-BDE9-CBC9E1886832}" srcOrd="3" destOrd="0" presId="urn:microsoft.com/office/officeart/2018/2/layout/IconVerticalSolidList"/>
    <dgm:cxn modelId="{91740638-CD0A-4A1E-99D2-FEF48D4B4774}" type="presParOf" srcId="{87D02824-42C8-4D8B-B414-E8AE2E84D4BD}" destId="{70CA5305-A003-4ED5-A5D7-C2F9BE0E651A}" srcOrd="5" destOrd="0" presId="urn:microsoft.com/office/officeart/2018/2/layout/IconVerticalSolidList"/>
    <dgm:cxn modelId="{D6D4D215-9448-4D99-9A27-97C26A5335D6}" type="presParOf" srcId="{87D02824-42C8-4D8B-B414-E8AE2E84D4BD}" destId="{9FDAEA52-6758-4975-B71A-2F3E969D2C5B}" srcOrd="6" destOrd="0" presId="urn:microsoft.com/office/officeart/2018/2/layout/IconVerticalSolidList"/>
    <dgm:cxn modelId="{63494F33-E11B-4D6C-8C96-912EE616E15E}" type="presParOf" srcId="{9FDAEA52-6758-4975-B71A-2F3E969D2C5B}" destId="{4DCED55B-7341-42FD-A472-84740287A565}" srcOrd="0" destOrd="0" presId="urn:microsoft.com/office/officeart/2018/2/layout/IconVerticalSolidList"/>
    <dgm:cxn modelId="{B8DD17DF-5DC2-477D-B865-504B5481C440}" type="presParOf" srcId="{9FDAEA52-6758-4975-B71A-2F3E969D2C5B}" destId="{DC24892E-F1DD-49C1-B7CE-9EF2D06EE314}" srcOrd="1" destOrd="0" presId="urn:microsoft.com/office/officeart/2018/2/layout/IconVerticalSolidList"/>
    <dgm:cxn modelId="{8E51B889-761F-43D9-86E1-51C039C05587}" type="presParOf" srcId="{9FDAEA52-6758-4975-B71A-2F3E969D2C5B}" destId="{2330BBA0-4A20-4984-9C5B-F6B03D559C7F}" srcOrd="2" destOrd="0" presId="urn:microsoft.com/office/officeart/2018/2/layout/IconVerticalSolidList"/>
    <dgm:cxn modelId="{57DD29E3-2E65-47E8-972B-790296D05909}" type="presParOf" srcId="{9FDAEA52-6758-4975-B71A-2F3E969D2C5B}" destId="{BDF9DB6A-C730-4C11-831F-C8897CB1E12B}" srcOrd="3" destOrd="0" presId="urn:microsoft.com/office/officeart/2018/2/layout/IconVerticalSolidList"/>
    <dgm:cxn modelId="{D1A48625-905D-4F93-98C6-F8AFA8865C7D}" type="presParOf" srcId="{87D02824-42C8-4D8B-B414-E8AE2E84D4BD}" destId="{EB11FB12-0F82-455C-A67D-70CBFA2CF90E}" srcOrd="7" destOrd="0" presId="urn:microsoft.com/office/officeart/2018/2/layout/IconVerticalSolidList"/>
    <dgm:cxn modelId="{3EF1C05C-1219-4FCB-ACBA-125D77DAA4C6}" type="presParOf" srcId="{87D02824-42C8-4D8B-B414-E8AE2E84D4BD}" destId="{98F9B0E8-390B-4B22-9184-6AD3BF66BFB6}" srcOrd="8" destOrd="0" presId="urn:microsoft.com/office/officeart/2018/2/layout/IconVerticalSolidList"/>
    <dgm:cxn modelId="{FFC9A82D-4521-492F-AD69-2163EA2574F1}" type="presParOf" srcId="{98F9B0E8-390B-4B22-9184-6AD3BF66BFB6}" destId="{5582077E-DF3F-4782-ADE2-38F4FCEF5EFD}" srcOrd="0" destOrd="0" presId="urn:microsoft.com/office/officeart/2018/2/layout/IconVerticalSolidList"/>
    <dgm:cxn modelId="{15A831E6-9D64-46F6-ADB3-A6AB23E67F44}" type="presParOf" srcId="{98F9B0E8-390B-4B22-9184-6AD3BF66BFB6}" destId="{534FF959-1B2E-4CE4-B0C0-1075A6527E20}" srcOrd="1" destOrd="0" presId="urn:microsoft.com/office/officeart/2018/2/layout/IconVerticalSolidList"/>
    <dgm:cxn modelId="{7457192A-4E85-44AE-943B-1CE169714D12}" type="presParOf" srcId="{98F9B0E8-390B-4B22-9184-6AD3BF66BFB6}" destId="{87F328EA-98E7-4B44-B813-63E1A548DA66}" srcOrd="2" destOrd="0" presId="urn:microsoft.com/office/officeart/2018/2/layout/IconVerticalSolidList"/>
    <dgm:cxn modelId="{E7EB6FA5-19C6-46CD-9073-BE884F97F1A9}" type="presParOf" srcId="{98F9B0E8-390B-4B22-9184-6AD3BF66BFB6}" destId="{934140F6-3ED1-4C44-B634-9A5A625EED5E}" srcOrd="3" destOrd="0" presId="urn:microsoft.com/office/officeart/2018/2/layout/IconVerticalSolidList"/>
    <dgm:cxn modelId="{C2E55605-850B-4735-8DF3-CE655D2DBD61}" type="presParOf" srcId="{87D02824-42C8-4D8B-B414-E8AE2E84D4BD}" destId="{74A38E0E-B144-4D85-8576-A4D29ADB925E}" srcOrd="9" destOrd="0" presId="urn:microsoft.com/office/officeart/2018/2/layout/IconVerticalSolidList"/>
    <dgm:cxn modelId="{4AB7CC4A-731D-4A73-8EE3-009A09247300}" type="presParOf" srcId="{87D02824-42C8-4D8B-B414-E8AE2E84D4BD}" destId="{4C23A968-1B2D-4243-B111-004EF7CDD032}" srcOrd="10" destOrd="0" presId="urn:microsoft.com/office/officeart/2018/2/layout/IconVerticalSolidList"/>
    <dgm:cxn modelId="{6018AC40-FFB8-43A3-A7F3-41DADC901351}" type="presParOf" srcId="{4C23A968-1B2D-4243-B111-004EF7CDD032}" destId="{10C604A0-3882-4A20-971D-3957AE276CE8}" srcOrd="0" destOrd="0" presId="urn:microsoft.com/office/officeart/2018/2/layout/IconVerticalSolidList"/>
    <dgm:cxn modelId="{8F4DCB07-9726-45A4-BA04-17939071ED56}" type="presParOf" srcId="{4C23A968-1B2D-4243-B111-004EF7CDD032}" destId="{7A839CDE-A129-405D-ACA4-B77A8148E8D9}" srcOrd="1" destOrd="0" presId="urn:microsoft.com/office/officeart/2018/2/layout/IconVerticalSolidList"/>
    <dgm:cxn modelId="{9CADA575-37C5-4A58-81B2-390A38F1625D}" type="presParOf" srcId="{4C23A968-1B2D-4243-B111-004EF7CDD032}" destId="{453C0177-A33C-4976-87AD-3EEE8E519598}" srcOrd="2" destOrd="0" presId="urn:microsoft.com/office/officeart/2018/2/layout/IconVerticalSolidList"/>
    <dgm:cxn modelId="{AC8919D9-E02B-497E-A8F6-C9AF36AFAB2B}" type="presParOf" srcId="{4C23A968-1B2D-4243-B111-004EF7CDD032}" destId="{5BC5FEC2-32C0-4484-81AB-EA6735BCE32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7A3642-51DD-4FA2-BF59-C409CFF41771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8A42394-D30A-4D9D-BE6D-A1CDD33CD721}">
      <dgm:prSet/>
      <dgm:spPr/>
      <dgm:t>
        <a:bodyPr/>
        <a:lstStyle/>
        <a:p>
          <a:r>
            <a:rPr lang="en-US" b="1"/>
            <a:t>Risks</a:t>
          </a:r>
          <a:endParaRPr lang="en-US"/>
        </a:p>
      </dgm:t>
    </dgm:pt>
    <dgm:pt modelId="{9B3CF49C-C964-4D18-9043-5E968896F2A9}" type="parTrans" cxnId="{E91CBC8E-67AB-420D-96C1-63C073F426F3}">
      <dgm:prSet/>
      <dgm:spPr/>
      <dgm:t>
        <a:bodyPr/>
        <a:lstStyle/>
        <a:p>
          <a:endParaRPr lang="en-US"/>
        </a:p>
      </dgm:t>
    </dgm:pt>
    <dgm:pt modelId="{313BDD39-5429-4A92-B945-A58E12CD9EAE}" type="sibTrans" cxnId="{E91CBC8E-67AB-420D-96C1-63C073F426F3}">
      <dgm:prSet/>
      <dgm:spPr/>
      <dgm:t>
        <a:bodyPr/>
        <a:lstStyle/>
        <a:p>
          <a:endParaRPr lang="en-US"/>
        </a:p>
      </dgm:t>
    </dgm:pt>
    <dgm:pt modelId="{4556682D-E184-47CB-A043-660B6DAD8FCF}">
      <dgm:prSet/>
      <dgm:spPr/>
      <dgm:t>
        <a:bodyPr/>
        <a:lstStyle/>
        <a:p>
          <a:r>
            <a:rPr lang="en-US"/>
            <a:t>Many other gaming sites exist, developing one in a crowded market</a:t>
          </a:r>
        </a:p>
      </dgm:t>
    </dgm:pt>
    <dgm:pt modelId="{CBBB2239-2F86-4254-81E3-F478884D1F27}" type="parTrans" cxnId="{D741C0D9-57E8-4D1B-9BB6-00F7B4838C2F}">
      <dgm:prSet/>
      <dgm:spPr/>
      <dgm:t>
        <a:bodyPr/>
        <a:lstStyle/>
        <a:p>
          <a:endParaRPr lang="en-US"/>
        </a:p>
      </dgm:t>
    </dgm:pt>
    <dgm:pt modelId="{FA078B32-AD95-4C40-A36F-9B083DE496BE}" type="sibTrans" cxnId="{D741C0D9-57E8-4D1B-9BB6-00F7B4838C2F}">
      <dgm:prSet/>
      <dgm:spPr/>
      <dgm:t>
        <a:bodyPr/>
        <a:lstStyle/>
        <a:p>
          <a:endParaRPr lang="en-US"/>
        </a:p>
      </dgm:t>
    </dgm:pt>
    <dgm:pt modelId="{F347D134-F86C-42B7-ABAC-EF4CAD2F564F}">
      <dgm:prSet/>
      <dgm:spPr/>
      <dgm:t>
        <a:bodyPr/>
        <a:lstStyle/>
        <a:p>
          <a:r>
            <a:rPr lang="en-US" dirty="0"/>
            <a:t>Must find way to stand out</a:t>
          </a:r>
        </a:p>
      </dgm:t>
    </dgm:pt>
    <dgm:pt modelId="{3E9B3BC6-E394-4C0A-8A7E-2D288C347D90}" type="parTrans" cxnId="{595362D0-838D-4FF7-BCB6-82771067F791}">
      <dgm:prSet/>
      <dgm:spPr/>
      <dgm:t>
        <a:bodyPr/>
        <a:lstStyle/>
        <a:p>
          <a:endParaRPr lang="en-US"/>
        </a:p>
      </dgm:t>
    </dgm:pt>
    <dgm:pt modelId="{047B02B9-4612-45A3-AF19-78D8B070A717}" type="sibTrans" cxnId="{595362D0-838D-4FF7-BCB6-82771067F791}">
      <dgm:prSet/>
      <dgm:spPr/>
      <dgm:t>
        <a:bodyPr/>
        <a:lstStyle/>
        <a:p>
          <a:endParaRPr lang="en-US"/>
        </a:p>
      </dgm:t>
    </dgm:pt>
    <dgm:pt modelId="{A8C3536F-5B9E-457B-937B-DC00DC540B1B}">
      <dgm:prSet/>
      <dgm:spPr/>
      <dgm:t>
        <a:bodyPr/>
        <a:lstStyle/>
        <a:p>
          <a:r>
            <a:rPr lang="en-US"/>
            <a:t>Maintenance vs. Profit costs</a:t>
          </a:r>
        </a:p>
      </dgm:t>
    </dgm:pt>
    <dgm:pt modelId="{5F4E0394-87EC-4D1C-A6FA-C6F146351DF9}" type="parTrans" cxnId="{C873926F-DDC4-43EA-9182-591AAD518829}">
      <dgm:prSet/>
      <dgm:spPr/>
      <dgm:t>
        <a:bodyPr/>
        <a:lstStyle/>
        <a:p>
          <a:endParaRPr lang="en-US"/>
        </a:p>
      </dgm:t>
    </dgm:pt>
    <dgm:pt modelId="{B6D6FB83-241F-499E-B04D-028F4AF8C7CF}" type="sibTrans" cxnId="{C873926F-DDC4-43EA-9182-591AAD518829}">
      <dgm:prSet/>
      <dgm:spPr/>
      <dgm:t>
        <a:bodyPr/>
        <a:lstStyle/>
        <a:p>
          <a:endParaRPr lang="en-US"/>
        </a:p>
      </dgm:t>
    </dgm:pt>
    <dgm:pt modelId="{304687DB-AF2F-40C9-964D-F263FCF8E4C1}">
      <dgm:prSet/>
      <dgm:spPr/>
      <dgm:t>
        <a:bodyPr/>
        <a:lstStyle/>
        <a:p>
          <a:r>
            <a:rPr lang="en-US" b="1"/>
            <a:t>Weaknesses</a:t>
          </a:r>
          <a:endParaRPr lang="en-US"/>
        </a:p>
      </dgm:t>
    </dgm:pt>
    <dgm:pt modelId="{5D8A2EA3-DA06-40B2-81A5-3B3C447E1506}" type="parTrans" cxnId="{B8F3D369-E847-40A5-A50A-33FFF1208045}">
      <dgm:prSet/>
      <dgm:spPr/>
      <dgm:t>
        <a:bodyPr/>
        <a:lstStyle/>
        <a:p>
          <a:endParaRPr lang="en-US"/>
        </a:p>
      </dgm:t>
    </dgm:pt>
    <dgm:pt modelId="{AB61081E-7097-4E35-9045-C924B98D138D}" type="sibTrans" cxnId="{B8F3D369-E847-40A5-A50A-33FFF1208045}">
      <dgm:prSet/>
      <dgm:spPr/>
      <dgm:t>
        <a:bodyPr/>
        <a:lstStyle/>
        <a:p>
          <a:endParaRPr lang="en-US"/>
        </a:p>
      </dgm:t>
    </dgm:pt>
    <dgm:pt modelId="{6CD845CB-B0B4-4AE9-86EF-9E2BFD40EA67}">
      <dgm:prSet/>
      <dgm:spPr/>
      <dgm:t>
        <a:bodyPr/>
        <a:lstStyle/>
        <a:p>
          <a:r>
            <a:rPr lang="en-US"/>
            <a:t>Limited inventory</a:t>
          </a:r>
        </a:p>
      </dgm:t>
    </dgm:pt>
    <dgm:pt modelId="{0F7AEAAF-0B45-4856-94DF-B3BD0EF6095F}" type="parTrans" cxnId="{1A3EDAFF-F77E-4E01-B8A9-331203A36102}">
      <dgm:prSet/>
      <dgm:spPr/>
      <dgm:t>
        <a:bodyPr/>
        <a:lstStyle/>
        <a:p>
          <a:endParaRPr lang="en-US"/>
        </a:p>
      </dgm:t>
    </dgm:pt>
    <dgm:pt modelId="{2C6AB795-8A8F-46D1-98C9-4DABF3B6E956}" type="sibTrans" cxnId="{1A3EDAFF-F77E-4E01-B8A9-331203A36102}">
      <dgm:prSet/>
      <dgm:spPr/>
      <dgm:t>
        <a:bodyPr/>
        <a:lstStyle/>
        <a:p>
          <a:endParaRPr lang="en-US"/>
        </a:p>
      </dgm:t>
    </dgm:pt>
    <dgm:pt modelId="{713D65EA-BFB8-461D-8E04-8EC0D650AFEE}">
      <dgm:prSet/>
      <dgm:spPr/>
      <dgm:t>
        <a:bodyPr/>
        <a:lstStyle/>
        <a:p>
          <a:r>
            <a:rPr lang="en-US"/>
            <a:t>Not a household brand name</a:t>
          </a:r>
        </a:p>
      </dgm:t>
    </dgm:pt>
    <dgm:pt modelId="{7470ED0D-AACB-472F-A0D1-12EF82769750}" type="parTrans" cxnId="{3492B972-E512-48A2-A31A-8CB9FCA565B4}">
      <dgm:prSet/>
      <dgm:spPr/>
      <dgm:t>
        <a:bodyPr/>
        <a:lstStyle/>
        <a:p>
          <a:endParaRPr lang="en-US"/>
        </a:p>
      </dgm:t>
    </dgm:pt>
    <dgm:pt modelId="{63A07C23-1057-4B0A-B63D-19256E74888A}" type="sibTrans" cxnId="{3492B972-E512-48A2-A31A-8CB9FCA565B4}">
      <dgm:prSet/>
      <dgm:spPr/>
      <dgm:t>
        <a:bodyPr/>
        <a:lstStyle/>
        <a:p>
          <a:endParaRPr lang="en-US"/>
        </a:p>
      </dgm:t>
    </dgm:pt>
    <dgm:pt modelId="{5001BCDE-E970-49A2-88A3-17B84D0C92E4}">
      <dgm:prSet/>
      <dgm:spPr/>
      <dgm:t>
        <a:bodyPr/>
        <a:lstStyle/>
        <a:p>
          <a:r>
            <a:rPr lang="en-US"/>
            <a:t>Attracting new customers</a:t>
          </a:r>
        </a:p>
      </dgm:t>
    </dgm:pt>
    <dgm:pt modelId="{C6A67FFB-82C2-4F31-BEC0-1DA79233A7EF}" type="parTrans" cxnId="{4613C3B7-297B-4761-A4DA-568C15BF8E20}">
      <dgm:prSet/>
      <dgm:spPr/>
      <dgm:t>
        <a:bodyPr/>
        <a:lstStyle/>
        <a:p>
          <a:endParaRPr lang="en-US"/>
        </a:p>
      </dgm:t>
    </dgm:pt>
    <dgm:pt modelId="{F8AE42D7-342E-4752-8950-663B14899516}" type="sibTrans" cxnId="{4613C3B7-297B-4761-A4DA-568C15BF8E20}">
      <dgm:prSet/>
      <dgm:spPr/>
      <dgm:t>
        <a:bodyPr/>
        <a:lstStyle/>
        <a:p>
          <a:endParaRPr lang="en-US"/>
        </a:p>
      </dgm:t>
    </dgm:pt>
    <dgm:pt modelId="{058191FC-EB74-46CE-99B6-A8BC89A7D56F}" type="pres">
      <dgm:prSet presAssocID="{FC7A3642-51DD-4FA2-BF59-C409CFF41771}" presName="Name0" presStyleCnt="0">
        <dgm:presLayoutVars>
          <dgm:dir/>
          <dgm:animLvl val="lvl"/>
          <dgm:resizeHandles val="exact"/>
        </dgm:presLayoutVars>
      </dgm:prSet>
      <dgm:spPr/>
    </dgm:pt>
    <dgm:pt modelId="{0F804E17-7A8B-431D-8EDE-85FE90EADDDA}" type="pres">
      <dgm:prSet presAssocID="{58A42394-D30A-4D9D-BE6D-A1CDD33CD721}" presName="composite" presStyleCnt="0"/>
      <dgm:spPr/>
    </dgm:pt>
    <dgm:pt modelId="{8F6582B9-1899-4BCB-B781-041F0B562A16}" type="pres">
      <dgm:prSet presAssocID="{58A42394-D30A-4D9D-BE6D-A1CDD33CD72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2724D252-39DE-4573-AE0E-B7887B93ACAC}" type="pres">
      <dgm:prSet presAssocID="{58A42394-D30A-4D9D-BE6D-A1CDD33CD721}" presName="desTx" presStyleLbl="alignAccFollowNode1" presStyleIdx="0" presStyleCnt="2">
        <dgm:presLayoutVars>
          <dgm:bulletEnabled val="1"/>
        </dgm:presLayoutVars>
      </dgm:prSet>
      <dgm:spPr/>
    </dgm:pt>
    <dgm:pt modelId="{CF559D19-A3F6-426F-B37E-4CCA558086F8}" type="pres">
      <dgm:prSet presAssocID="{313BDD39-5429-4A92-B945-A58E12CD9EAE}" presName="space" presStyleCnt="0"/>
      <dgm:spPr/>
    </dgm:pt>
    <dgm:pt modelId="{4D790D46-49D0-4330-AC57-E5AC4ADBA5FA}" type="pres">
      <dgm:prSet presAssocID="{304687DB-AF2F-40C9-964D-F263FCF8E4C1}" presName="composite" presStyleCnt="0"/>
      <dgm:spPr/>
    </dgm:pt>
    <dgm:pt modelId="{64C86A07-A70F-4A75-93D5-1A17F4475D7E}" type="pres">
      <dgm:prSet presAssocID="{304687DB-AF2F-40C9-964D-F263FCF8E4C1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A23D70F1-86CE-416E-8488-8524ACB335B5}" type="pres">
      <dgm:prSet presAssocID="{304687DB-AF2F-40C9-964D-F263FCF8E4C1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40DD801-824D-4263-B938-72EF5699826B}" type="presOf" srcId="{304687DB-AF2F-40C9-964D-F263FCF8E4C1}" destId="{64C86A07-A70F-4A75-93D5-1A17F4475D7E}" srcOrd="0" destOrd="0" presId="urn:microsoft.com/office/officeart/2005/8/layout/hList1"/>
    <dgm:cxn modelId="{D7797A62-B596-428C-AE6F-02415BD7E051}" type="presOf" srcId="{F347D134-F86C-42B7-ABAC-EF4CAD2F564F}" destId="{2724D252-39DE-4573-AE0E-B7887B93ACAC}" srcOrd="0" destOrd="1" presId="urn:microsoft.com/office/officeart/2005/8/layout/hList1"/>
    <dgm:cxn modelId="{2E210043-3DC0-4F12-ACEA-8D953B0ACB62}" type="presOf" srcId="{FC7A3642-51DD-4FA2-BF59-C409CFF41771}" destId="{058191FC-EB74-46CE-99B6-A8BC89A7D56F}" srcOrd="0" destOrd="0" presId="urn:microsoft.com/office/officeart/2005/8/layout/hList1"/>
    <dgm:cxn modelId="{B8F3D369-E847-40A5-A50A-33FFF1208045}" srcId="{FC7A3642-51DD-4FA2-BF59-C409CFF41771}" destId="{304687DB-AF2F-40C9-964D-F263FCF8E4C1}" srcOrd="1" destOrd="0" parTransId="{5D8A2EA3-DA06-40B2-81A5-3B3C447E1506}" sibTransId="{AB61081E-7097-4E35-9045-C924B98D138D}"/>
    <dgm:cxn modelId="{C873926F-DDC4-43EA-9182-591AAD518829}" srcId="{58A42394-D30A-4D9D-BE6D-A1CDD33CD721}" destId="{A8C3536F-5B9E-457B-937B-DC00DC540B1B}" srcOrd="2" destOrd="0" parTransId="{5F4E0394-87EC-4D1C-A6FA-C6F146351DF9}" sibTransId="{B6D6FB83-241F-499E-B04D-028F4AF8C7CF}"/>
    <dgm:cxn modelId="{0C2B6F71-6565-430D-9EC2-E830D0496D22}" type="presOf" srcId="{5001BCDE-E970-49A2-88A3-17B84D0C92E4}" destId="{A23D70F1-86CE-416E-8488-8524ACB335B5}" srcOrd="0" destOrd="2" presId="urn:microsoft.com/office/officeart/2005/8/layout/hList1"/>
    <dgm:cxn modelId="{3492B972-E512-48A2-A31A-8CB9FCA565B4}" srcId="{304687DB-AF2F-40C9-964D-F263FCF8E4C1}" destId="{713D65EA-BFB8-461D-8E04-8EC0D650AFEE}" srcOrd="1" destOrd="0" parTransId="{7470ED0D-AACB-472F-A0D1-12EF82769750}" sibTransId="{63A07C23-1057-4B0A-B63D-19256E74888A}"/>
    <dgm:cxn modelId="{2ED2F453-FA2B-488D-B93F-FAD382A25F16}" type="presOf" srcId="{4556682D-E184-47CB-A043-660B6DAD8FCF}" destId="{2724D252-39DE-4573-AE0E-B7887B93ACAC}" srcOrd="0" destOrd="0" presId="urn:microsoft.com/office/officeart/2005/8/layout/hList1"/>
    <dgm:cxn modelId="{3A5CFB55-5E63-4782-8230-F527C753564A}" type="presOf" srcId="{713D65EA-BFB8-461D-8E04-8EC0D650AFEE}" destId="{A23D70F1-86CE-416E-8488-8524ACB335B5}" srcOrd="0" destOrd="1" presId="urn:microsoft.com/office/officeart/2005/8/layout/hList1"/>
    <dgm:cxn modelId="{E91CBC8E-67AB-420D-96C1-63C073F426F3}" srcId="{FC7A3642-51DD-4FA2-BF59-C409CFF41771}" destId="{58A42394-D30A-4D9D-BE6D-A1CDD33CD721}" srcOrd="0" destOrd="0" parTransId="{9B3CF49C-C964-4D18-9043-5E968896F2A9}" sibTransId="{313BDD39-5429-4A92-B945-A58E12CD9EAE}"/>
    <dgm:cxn modelId="{18BC19A6-6884-4C02-952A-225E41914E25}" type="presOf" srcId="{A8C3536F-5B9E-457B-937B-DC00DC540B1B}" destId="{2724D252-39DE-4573-AE0E-B7887B93ACAC}" srcOrd="0" destOrd="2" presId="urn:microsoft.com/office/officeart/2005/8/layout/hList1"/>
    <dgm:cxn modelId="{4613C3B7-297B-4761-A4DA-568C15BF8E20}" srcId="{304687DB-AF2F-40C9-964D-F263FCF8E4C1}" destId="{5001BCDE-E970-49A2-88A3-17B84D0C92E4}" srcOrd="2" destOrd="0" parTransId="{C6A67FFB-82C2-4F31-BEC0-1DA79233A7EF}" sibTransId="{F8AE42D7-342E-4752-8950-663B14899516}"/>
    <dgm:cxn modelId="{2C9397C2-5FB5-495E-92A1-DAF3F9A744F0}" type="presOf" srcId="{58A42394-D30A-4D9D-BE6D-A1CDD33CD721}" destId="{8F6582B9-1899-4BCB-B781-041F0B562A16}" srcOrd="0" destOrd="0" presId="urn:microsoft.com/office/officeart/2005/8/layout/hList1"/>
    <dgm:cxn modelId="{595362D0-838D-4FF7-BCB6-82771067F791}" srcId="{58A42394-D30A-4D9D-BE6D-A1CDD33CD721}" destId="{F347D134-F86C-42B7-ABAC-EF4CAD2F564F}" srcOrd="1" destOrd="0" parTransId="{3E9B3BC6-E394-4C0A-8A7E-2D288C347D90}" sibTransId="{047B02B9-4612-45A3-AF19-78D8B070A717}"/>
    <dgm:cxn modelId="{D741C0D9-57E8-4D1B-9BB6-00F7B4838C2F}" srcId="{58A42394-D30A-4D9D-BE6D-A1CDD33CD721}" destId="{4556682D-E184-47CB-A043-660B6DAD8FCF}" srcOrd="0" destOrd="0" parTransId="{CBBB2239-2F86-4254-81E3-F478884D1F27}" sibTransId="{FA078B32-AD95-4C40-A36F-9B083DE496BE}"/>
    <dgm:cxn modelId="{F0A602FE-F7C8-43CE-BA0F-F9AF15987D12}" type="presOf" srcId="{6CD845CB-B0B4-4AE9-86EF-9E2BFD40EA67}" destId="{A23D70F1-86CE-416E-8488-8524ACB335B5}" srcOrd="0" destOrd="0" presId="urn:microsoft.com/office/officeart/2005/8/layout/hList1"/>
    <dgm:cxn modelId="{1A3EDAFF-F77E-4E01-B8A9-331203A36102}" srcId="{304687DB-AF2F-40C9-964D-F263FCF8E4C1}" destId="{6CD845CB-B0B4-4AE9-86EF-9E2BFD40EA67}" srcOrd="0" destOrd="0" parTransId="{0F7AEAAF-0B45-4856-94DF-B3BD0EF6095F}" sibTransId="{2C6AB795-8A8F-46D1-98C9-4DABF3B6E956}"/>
    <dgm:cxn modelId="{BA0E16A3-9828-455F-92F1-FDE2D6B7EA9B}" type="presParOf" srcId="{058191FC-EB74-46CE-99B6-A8BC89A7D56F}" destId="{0F804E17-7A8B-431D-8EDE-85FE90EADDDA}" srcOrd="0" destOrd="0" presId="urn:microsoft.com/office/officeart/2005/8/layout/hList1"/>
    <dgm:cxn modelId="{3DB095AD-7EA3-4879-8A5B-F753DA1B3B47}" type="presParOf" srcId="{0F804E17-7A8B-431D-8EDE-85FE90EADDDA}" destId="{8F6582B9-1899-4BCB-B781-041F0B562A16}" srcOrd="0" destOrd="0" presId="urn:microsoft.com/office/officeart/2005/8/layout/hList1"/>
    <dgm:cxn modelId="{C74E2E9D-DC28-4BD2-8BBC-AB865F48DEFD}" type="presParOf" srcId="{0F804E17-7A8B-431D-8EDE-85FE90EADDDA}" destId="{2724D252-39DE-4573-AE0E-B7887B93ACAC}" srcOrd="1" destOrd="0" presId="urn:microsoft.com/office/officeart/2005/8/layout/hList1"/>
    <dgm:cxn modelId="{DEA0D451-234D-4347-BF32-1EA4E39B28B2}" type="presParOf" srcId="{058191FC-EB74-46CE-99B6-A8BC89A7D56F}" destId="{CF559D19-A3F6-426F-B37E-4CCA558086F8}" srcOrd="1" destOrd="0" presId="urn:microsoft.com/office/officeart/2005/8/layout/hList1"/>
    <dgm:cxn modelId="{B1CE54CF-32A2-48CD-8C07-24BAAE6D0FF5}" type="presParOf" srcId="{058191FC-EB74-46CE-99B6-A8BC89A7D56F}" destId="{4D790D46-49D0-4330-AC57-E5AC4ADBA5FA}" srcOrd="2" destOrd="0" presId="urn:microsoft.com/office/officeart/2005/8/layout/hList1"/>
    <dgm:cxn modelId="{350D5DBC-BD5C-48A5-8ECB-434593C830CE}" type="presParOf" srcId="{4D790D46-49D0-4330-AC57-E5AC4ADBA5FA}" destId="{64C86A07-A70F-4A75-93D5-1A17F4475D7E}" srcOrd="0" destOrd="0" presId="urn:microsoft.com/office/officeart/2005/8/layout/hList1"/>
    <dgm:cxn modelId="{B0AFAE93-BD8E-4674-A607-91507471BD59}" type="presParOf" srcId="{4D790D46-49D0-4330-AC57-E5AC4ADBA5FA}" destId="{A23D70F1-86CE-416E-8488-8524ACB335B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03CA0EE-FFE7-4361-A2B2-4AF97F67D1FD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6C7C668-BDF7-40D5-9988-2876B555160F}">
      <dgm:prSet/>
      <dgm:spPr/>
      <dgm:t>
        <a:bodyPr/>
        <a:lstStyle/>
        <a:p>
          <a:r>
            <a:rPr lang="en-US"/>
            <a:t>1</a:t>
          </a:r>
          <a:r>
            <a:rPr lang="en-US" baseline="30000"/>
            <a:t>st</a:t>
          </a:r>
          <a:r>
            <a:rPr lang="en-US"/>
            <a:t> week: Planning</a:t>
          </a:r>
        </a:p>
      </dgm:t>
    </dgm:pt>
    <dgm:pt modelId="{7F18CD06-7E6C-4419-8EDA-A593443FF78F}" type="parTrans" cxnId="{9571A07B-7FCB-4A08-B93F-3D25FAF51919}">
      <dgm:prSet/>
      <dgm:spPr/>
      <dgm:t>
        <a:bodyPr/>
        <a:lstStyle/>
        <a:p>
          <a:endParaRPr lang="en-US"/>
        </a:p>
      </dgm:t>
    </dgm:pt>
    <dgm:pt modelId="{92B71D69-FAC1-4C13-B6F6-67547601997E}" type="sibTrans" cxnId="{9571A07B-7FCB-4A08-B93F-3D25FAF51919}">
      <dgm:prSet/>
      <dgm:spPr/>
      <dgm:t>
        <a:bodyPr/>
        <a:lstStyle/>
        <a:p>
          <a:endParaRPr lang="en-US"/>
        </a:p>
      </dgm:t>
    </dgm:pt>
    <dgm:pt modelId="{A4255FA0-48DA-457D-B7BB-64CB7A492363}">
      <dgm:prSet/>
      <dgm:spPr/>
      <dgm:t>
        <a:bodyPr/>
        <a:lstStyle/>
        <a:p>
          <a:r>
            <a:rPr lang="en-US"/>
            <a:t>2</a:t>
          </a:r>
          <a:r>
            <a:rPr lang="en-US" baseline="30000"/>
            <a:t>nd</a:t>
          </a:r>
          <a:r>
            <a:rPr lang="en-US"/>
            <a:t> week: Webpage navigation and login page</a:t>
          </a:r>
        </a:p>
      </dgm:t>
    </dgm:pt>
    <dgm:pt modelId="{A0328220-46A8-46CC-95E5-EA377EEFBBDD}" type="parTrans" cxnId="{25B745A5-4612-4533-9DE1-11C649E84178}">
      <dgm:prSet/>
      <dgm:spPr/>
      <dgm:t>
        <a:bodyPr/>
        <a:lstStyle/>
        <a:p>
          <a:endParaRPr lang="en-US"/>
        </a:p>
      </dgm:t>
    </dgm:pt>
    <dgm:pt modelId="{34815792-8E68-47C6-A435-8E77490E3B1D}" type="sibTrans" cxnId="{25B745A5-4612-4533-9DE1-11C649E84178}">
      <dgm:prSet/>
      <dgm:spPr/>
      <dgm:t>
        <a:bodyPr/>
        <a:lstStyle/>
        <a:p>
          <a:endParaRPr lang="en-US"/>
        </a:p>
      </dgm:t>
    </dgm:pt>
    <dgm:pt modelId="{29383CE5-8137-4CA8-93E9-F365DD2EF656}">
      <dgm:prSet/>
      <dgm:spPr/>
      <dgm:t>
        <a:bodyPr/>
        <a:lstStyle/>
        <a:p>
          <a:r>
            <a:rPr lang="en-US"/>
            <a:t>3</a:t>
          </a:r>
          <a:r>
            <a:rPr lang="en-US" baseline="30000"/>
            <a:t>rd</a:t>
          </a:r>
          <a:r>
            <a:rPr lang="en-US"/>
            <a:t> week: Search function, register and login, website design almost finished</a:t>
          </a:r>
        </a:p>
      </dgm:t>
    </dgm:pt>
    <dgm:pt modelId="{6EC971AA-5F51-42CB-A6BE-9BABEC19D727}" type="parTrans" cxnId="{75055F6E-8353-4488-99A8-2F9E0FA12806}">
      <dgm:prSet/>
      <dgm:spPr/>
      <dgm:t>
        <a:bodyPr/>
        <a:lstStyle/>
        <a:p>
          <a:endParaRPr lang="en-US"/>
        </a:p>
      </dgm:t>
    </dgm:pt>
    <dgm:pt modelId="{2FE14CA9-15C5-4993-B164-222EC8455864}" type="sibTrans" cxnId="{75055F6E-8353-4488-99A8-2F9E0FA12806}">
      <dgm:prSet/>
      <dgm:spPr/>
      <dgm:t>
        <a:bodyPr/>
        <a:lstStyle/>
        <a:p>
          <a:endParaRPr lang="en-US"/>
        </a:p>
      </dgm:t>
    </dgm:pt>
    <dgm:pt modelId="{91587DC2-242D-4326-BEDB-091F10BE5385}">
      <dgm:prSet/>
      <dgm:spPr/>
      <dgm:t>
        <a:bodyPr/>
        <a:lstStyle/>
        <a:p>
          <a:r>
            <a:rPr lang="en-US"/>
            <a:t>4</a:t>
          </a:r>
          <a:r>
            <a:rPr lang="en-US" baseline="30000"/>
            <a:t>th</a:t>
          </a:r>
          <a:r>
            <a:rPr lang="en-US"/>
            <a:t> week: Clean up the website design, add, edit, and delete features</a:t>
          </a:r>
        </a:p>
      </dgm:t>
    </dgm:pt>
    <dgm:pt modelId="{D301D155-F1F4-44A5-A083-9305B6B49525}" type="parTrans" cxnId="{949CA6DE-C8D4-43E8-8E88-9922366B7832}">
      <dgm:prSet/>
      <dgm:spPr/>
      <dgm:t>
        <a:bodyPr/>
        <a:lstStyle/>
        <a:p>
          <a:endParaRPr lang="en-US"/>
        </a:p>
      </dgm:t>
    </dgm:pt>
    <dgm:pt modelId="{CF0E7D9B-D0C3-422A-A463-88471C3D5C83}" type="sibTrans" cxnId="{949CA6DE-C8D4-43E8-8E88-9922366B7832}">
      <dgm:prSet/>
      <dgm:spPr/>
      <dgm:t>
        <a:bodyPr/>
        <a:lstStyle/>
        <a:p>
          <a:endParaRPr lang="en-US"/>
        </a:p>
      </dgm:t>
    </dgm:pt>
    <dgm:pt modelId="{6A75D3BC-93A9-4DE6-858A-1ABE715CFB54}">
      <dgm:prSet/>
      <dgm:spPr/>
      <dgm:t>
        <a:bodyPr/>
        <a:lstStyle/>
        <a:p>
          <a:r>
            <a:rPr lang="en-US"/>
            <a:t>5</a:t>
          </a:r>
          <a:r>
            <a:rPr lang="en-US" baseline="30000"/>
            <a:t>th</a:t>
          </a:r>
          <a:r>
            <a:rPr lang="en-US"/>
            <a:t> week: Final touches</a:t>
          </a:r>
        </a:p>
      </dgm:t>
    </dgm:pt>
    <dgm:pt modelId="{38878720-9AF8-4810-81E6-1DC9B16485A7}" type="parTrans" cxnId="{C2328CD0-DB73-4B64-9326-233321C1CCFB}">
      <dgm:prSet/>
      <dgm:spPr/>
      <dgm:t>
        <a:bodyPr/>
        <a:lstStyle/>
        <a:p>
          <a:endParaRPr lang="en-US"/>
        </a:p>
      </dgm:t>
    </dgm:pt>
    <dgm:pt modelId="{DF448177-98EA-4CC6-ACC2-7DDAD5F7E67C}" type="sibTrans" cxnId="{C2328CD0-DB73-4B64-9326-233321C1CCFB}">
      <dgm:prSet/>
      <dgm:spPr/>
      <dgm:t>
        <a:bodyPr/>
        <a:lstStyle/>
        <a:p>
          <a:endParaRPr lang="en-US"/>
        </a:p>
      </dgm:t>
    </dgm:pt>
    <dgm:pt modelId="{03DF6BFB-40A0-4F6A-A7A5-3EA9102A9D03}" type="pres">
      <dgm:prSet presAssocID="{D03CA0EE-FFE7-4361-A2B2-4AF97F67D1FD}" presName="outerComposite" presStyleCnt="0">
        <dgm:presLayoutVars>
          <dgm:chMax val="5"/>
          <dgm:dir/>
          <dgm:resizeHandles val="exact"/>
        </dgm:presLayoutVars>
      </dgm:prSet>
      <dgm:spPr/>
    </dgm:pt>
    <dgm:pt modelId="{B9678C61-D8EB-4345-9E49-764B1625777F}" type="pres">
      <dgm:prSet presAssocID="{D03CA0EE-FFE7-4361-A2B2-4AF97F67D1FD}" presName="dummyMaxCanvas" presStyleCnt="0">
        <dgm:presLayoutVars/>
      </dgm:prSet>
      <dgm:spPr/>
    </dgm:pt>
    <dgm:pt modelId="{572899AE-9F00-4098-8B43-922FBC71C8AF}" type="pres">
      <dgm:prSet presAssocID="{D03CA0EE-FFE7-4361-A2B2-4AF97F67D1FD}" presName="FiveNodes_1" presStyleLbl="node1" presStyleIdx="0" presStyleCnt="5">
        <dgm:presLayoutVars>
          <dgm:bulletEnabled val="1"/>
        </dgm:presLayoutVars>
      </dgm:prSet>
      <dgm:spPr/>
    </dgm:pt>
    <dgm:pt modelId="{9A70F02B-AD37-4C27-BFAD-65C258E81BEE}" type="pres">
      <dgm:prSet presAssocID="{D03CA0EE-FFE7-4361-A2B2-4AF97F67D1FD}" presName="FiveNodes_2" presStyleLbl="node1" presStyleIdx="1" presStyleCnt="5">
        <dgm:presLayoutVars>
          <dgm:bulletEnabled val="1"/>
        </dgm:presLayoutVars>
      </dgm:prSet>
      <dgm:spPr/>
    </dgm:pt>
    <dgm:pt modelId="{6F084F86-E7B7-4A87-ABA7-14A3646BDC93}" type="pres">
      <dgm:prSet presAssocID="{D03CA0EE-FFE7-4361-A2B2-4AF97F67D1FD}" presName="FiveNodes_3" presStyleLbl="node1" presStyleIdx="2" presStyleCnt="5">
        <dgm:presLayoutVars>
          <dgm:bulletEnabled val="1"/>
        </dgm:presLayoutVars>
      </dgm:prSet>
      <dgm:spPr/>
    </dgm:pt>
    <dgm:pt modelId="{3CC866D8-80F3-41C5-A1B4-921295BD3CD6}" type="pres">
      <dgm:prSet presAssocID="{D03CA0EE-FFE7-4361-A2B2-4AF97F67D1FD}" presName="FiveNodes_4" presStyleLbl="node1" presStyleIdx="3" presStyleCnt="5">
        <dgm:presLayoutVars>
          <dgm:bulletEnabled val="1"/>
        </dgm:presLayoutVars>
      </dgm:prSet>
      <dgm:spPr/>
    </dgm:pt>
    <dgm:pt modelId="{CBFA31E2-6CAB-4E14-B70E-07241B9321F8}" type="pres">
      <dgm:prSet presAssocID="{D03CA0EE-FFE7-4361-A2B2-4AF97F67D1FD}" presName="FiveNodes_5" presStyleLbl="node1" presStyleIdx="4" presStyleCnt="5">
        <dgm:presLayoutVars>
          <dgm:bulletEnabled val="1"/>
        </dgm:presLayoutVars>
      </dgm:prSet>
      <dgm:spPr/>
    </dgm:pt>
    <dgm:pt modelId="{968BAACF-5281-41FD-B804-7F3A4DE179D9}" type="pres">
      <dgm:prSet presAssocID="{D03CA0EE-FFE7-4361-A2B2-4AF97F67D1FD}" presName="FiveConn_1-2" presStyleLbl="fgAccFollowNode1" presStyleIdx="0" presStyleCnt="4">
        <dgm:presLayoutVars>
          <dgm:bulletEnabled val="1"/>
        </dgm:presLayoutVars>
      </dgm:prSet>
      <dgm:spPr/>
    </dgm:pt>
    <dgm:pt modelId="{E2A922E9-5B97-48F0-9E5C-F70DA8776C47}" type="pres">
      <dgm:prSet presAssocID="{D03CA0EE-FFE7-4361-A2B2-4AF97F67D1FD}" presName="FiveConn_2-3" presStyleLbl="fgAccFollowNode1" presStyleIdx="1" presStyleCnt="4">
        <dgm:presLayoutVars>
          <dgm:bulletEnabled val="1"/>
        </dgm:presLayoutVars>
      </dgm:prSet>
      <dgm:spPr/>
    </dgm:pt>
    <dgm:pt modelId="{A9F18301-7CAA-421C-A06C-7A196DD62EF7}" type="pres">
      <dgm:prSet presAssocID="{D03CA0EE-FFE7-4361-A2B2-4AF97F67D1FD}" presName="FiveConn_3-4" presStyleLbl="fgAccFollowNode1" presStyleIdx="2" presStyleCnt="4">
        <dgm:presLayoutVars>
          <dgm:bulletEnabled val="1"/>
        </dgm:presLayoutVars>
      </dgm:prSet>
      <dgm:spPr/>
    </dgm:pt>
    <dgm:pt modelId="{C6D7184B-87F2-4B19-841D-91D85B904FA0}" type="pres">
      <dgm:prSet presAssocID="{D03CA0EE-FFE7-4361-A2B2-4AF97F67D1FD}" presName="FiveConn_4-5" presStyleLbl="fgAccFollowNode1" presStyleIdx="3" presStyleCnt="4">
        <dgm:presLayoutVars>
          <dgm:bulletEnabled val="1"/>
        </dgm:presLayoutVars>
      </dgm:prSet>
      <dgm:spPr/>
    </dgm:pt>
    <dgm:pt modelId="{273F242C-CF47-40C7-B90B-7A676671E655}" type="pres">
      <dgm:prSet presAssocID="{D03CA0EE-FFE7-4361-A2B2-4AF97F67D1FD}" presName="FiveNodes_1_text" presStyleLbl="node1" presStyleIdx="4" presStyleCnt="5">
        <dgm:presLayoutVars>
          <dgm:bulletEnabled val="1"/>
        </dgm:presLayoutVars>
      </dgm:prSet>
      <dgm:spPr/>
    </dgm:pt>
    <dgm:pt modelId="{DF159961-91E8-4997-AD54-A205116BD9B5}" type="pres">
      <dgm:prSet presAssocID="{D03CA0EE-FFE7-4361-A2B2-4AF97F67D1FD}" presName="FiveNodes_2_text" presStyleLbl="node1" presStyleIdx="4" presStyleCnt="5">
        <dgm:presLayoutVars>
          <dgm:bulletEnabled val="1"/>
        </dgm:presLayoutVars>
      </dgm:prSet>
      <dgm:spPr/>
    </dgm:pt>
    <dgm:pt modelId="{7F027812-D4D7-42DB-8C24-812F4E86D326}" type="pres">
      <dgm:prSet presAssocID="{D03CA0EE-FFE7-4361-A2B2-4AF97F67D1FD}" presName="FiveNodes_3_text" presStyleLbl="node1" presStyleIdx="4" presStyleCnt="5">
        <dgm:presLayoutVars>
          <dgm:bulletEnabled val="1"/>
        </dgm:presLayoutVars>
      </dgm:prSet>
      <dgm:spPr/>
    </dgm:pt>
    <dgm:pt modelId="{41E7F8A7-0D65-4E3D-B309-FB510FE62046}" type="pres">
      <dgm:prSet presAssocID="{D03CA0EE-FFE7-4361-A2B2-4AF97F67D1FD}" presName="FiveNodes_4_text" presStyleLbl="node1" presStyleIdx="4" presStyleCnt="5">
        <dgm:presLayoutVars>
          <dgm:bulletEnabled val="1"/>
        </dgm:presLayoutVars>
      </dgm:prSet>
      <dgm:spPr/>
    </dgm:pt>
    <dgm:pt modelId="{3D74F5BB-825D-4547-8C0B-AA08ED1E3A1D}" type="pres">
      <dgm:prSet presAssocID="{D03CA0EE-FFE7-4361-A2B2-4AF97F67D1F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0A67D11-8C0D-4E65-A9F1-3BA0892167AB}" type="presOf" srcId="{29383CE5-8137-4CA8-93E9-F365DD2EF656}" destId="{7F027812-D4D7-42DB-8C24-812F4E86D326}" srcOrd="1" destOrd="0" presId="urn:microsoft.com/office/officeart/2005/8/layout/vProcess5"/>
    <dgm:cxn modelId="{6592A22B-C49E-4998-B8BF-4B5FBA3A5010}" type="presOf" srcId="{2FE14CA9-15C5-4993-B164-222EC8455864}" destId="{A9F18301-7CAA-421C-A06C-7A196DD62EF7}" srcOrd="0" destOrd="0" presId="urn:microsoft.com/office/officeart/2005/8/layout/vProcess5"/>
    <dgm:cxn modelId="{D40A643F-3F61-4DB6-B603-907EA66C29F8}" type="presOf" srcId="{D03CA0EE-FFE7-4361-A2B2-4AF97F67D1FD}" destId="{03DF6BFB-40A0-4F6A-A7A5-3EA9102A9D03}" srcOrd="0" destOrd="0" presId="urn:microsoft.com/office/officeart/2005/8/layout/vProcess5"/>
    <dgm:cxn modelId="{56EBBE64-E6DE-450A-B073-8E0AE136913D}" type="presOf" srcId="{29383CE5-8137-4CA8-93E9-F365DD2EF656}" destId="{6F084F86-E7B7-4A87-ABA7-14A3646BDC93}" srcOrd="0" destOrd="0" presId="urn:microsoft.com/office/officeart/2005/8/layout/vProcess5"/>
    <dgm:cxn modelId="{75055F6E-8353-4488-99A8-2F9E0FA12806}" srcId="{D03CA0EE-FFE7-4361-A2B2-4AF97F67D1FD}" destId="{29383CE5-8137-4CA8-93E9-F365DD2EF656}" srcOrd="2" destOrd="0" parTransId="{6EC971AA-5F51-42CB-A6BE-9BABEC19D727}" sibTransId="{2FE14CA9-15C5-4993-B164-222EC8455864}"/>
    <dgm:cxn modelId="{F9C7C750-EDB1-4F99-BDA7-5F136B9698FD}" type="presOf" srcId="{34815792-8E68-47C6-A435-8E77490E3B1D}" destId="{E2A922E9-5B97-48F0-9E5C-F70DA8776C47}" srcOrd="0" destOrd="0" presId="urn:microsoft.com/office/officeart/2005/8/layout/vProcess5"/>
    <dgm:cxn modelId="{5B495371-74F2-422A-BE4A-A98BB15B24BF}" type="presOf" srcId="{91587DC2-242D-4326-BEDB-091F10BE5385}" destId="{41E7F8A7-0D65-4E3D-B309-FB510FE62046}" srcOrd="1" destOrd="0" presId="urn:microsoft.com/office/officeart/2005/8/layout/vProcess5"/>
    <dgm:cxn modelId="{9571A07B-7FCB-4A08-B93F-3D25FAF51919}" srcId="{D03CA0EE-FFE7-4361-A2B2-4AF97F67D1FD}" destId="{26C7C668-BDF7-40D5-9988-2876B555160F}" srcOrd="0" destOrd="0" parTransId="{7F18CD06-7E6C-4419-8EDA-A593443FF78F}" sibTransId="{92B71D69-FAC1-4C13-B6F6-67547601997E}"/>
    <dgm:cxn modelId="{464E1083-10D3-4D07-B7DB-E837F70307F6}" type="presOf" srcId="{26C7C668-BDF7-40D5-9988-2876B555160F}" destId="{273F242C-CF47-40C7-B90B-7A676671E655}" srcOrd="1" destOrd="0" presId="urn:microsoft.com/office/officeart/2005/8/layout/vProcess5"/>
    <dgm:cxn modelId="{6396828D-3DCE-437D-8B3D-76C67320C546}" type="presOf" srcId="{A4255FA0-48DA-457D-B7BB-64CB7A492363}" destId="{DF159961-91E8-4997-AD54-A205116BD9B5}" srcOrd="1" destOrd="0" presId="urn:microsoft.com/office/officeart/2005/8/layout/vProcess5"/>
    <dgm:cxn modelId="{B116EF9D-EBCF-4FBE-B560-2BE828871E9E}" type="presOf" srcId="{91587DC2-242D-4326-BEDB-091F10BE5385}" destId="{3CC866D8-80F3-41C5-A1B4-921295BD3CD6}" srcOrd="0" destOrd="0" presId="urn:microsoft.com/office/officeart/2005/8/layout/vProcess5"/>
    <dgm:cxn modelId="{25B745A5-4612-4533-9DE1-11C649E84178}" srcId="{D03CA0EE-FFE7-4361-A2B2-4AF97F67D1FD}" destId="{A4255FA0-48DA-457D-B7BB-64CB7A492363}" srcOrd="1" destOrd="0" parTransId="{A0328220-46A8-46CC-95E5-EA377EEFBBDD}" sibTransId="{34815792-8E68-47C6-A435-8E77490E3B1D}"/>
    <dgm:cxn modelId="{127C29A7-D61E-42C6-8F1B-C2400FBD1AE4}" type="presOf" srcId="{92B71D69-FAC1-4C13-B6F6-67547601997E}" destId="{968BAACF-5281-41FD-B804-7F3A4DE179D9}" srcOrd="0" destOrd="0" presId="urn:microsoft.com/office/officeart/2005/8/layout/vProcess5"/>
    <dgm:cxn modelId="{F00687A9-EE84-4E59-B7EF-B8DE747FA013}" type="presOf" srcId="{6A75D3BC-93A9-4DE6-858A-1ABE715CFB54}" destId="{3D74F5BB-825D-4547-8C0B-AA08ED1E3A1D}" srcOrd="1" destOrd="0" presId="urn:microsoft.com/office/officeart/2005/8/layout/vProcess5"/>
    <dgm:cxn modelId="{C2328CD0-DB73-4B64-9326-233321C1CCFB}" srcId="{D03CA0EE-FFE7-4361-A2B2-4AF97F67D1FD}" destId="{6A75D3BC-93A9-4DE6-858A-1ABE715CFB54}" srcOrd="4" destOrd="0" parTransId="{38878720-9AF8-4810-81E6-1DC9B16485A7}" sibTransId="{DF448177-98EA-4CC6-ACC2-7DDAD5F7E67C}"/>
    <dgm:cxn modelId="{9EB900D2-923D-4CB3-A160-DB76D0B26799}" type="presOf" srcId="{CF0E7D9B-D0C3-422A-A463-88471C3D5C83}" destId="{C6D7184B-87F2-4B19-841D-91D85B904FA0}" srcOrd="0" destOrd="0" presId="urn:microsoft.com/office/officeart/2005/8/layout/vProcess5"/>
    <dgm:cxn modelId="{0C68A3D9-BB09-4D39-B7AC-C3203F991785}" type="presOf" srcId="{26C7C668-BDF7-40D5-9988-2876B555160F}" destId="{572899AE-9F00-4098-8B43-922FBC71C8AF}" srcOrd="0" destOrd="0" presId="urn:microsoft.com/office/officeart/2005/8/layout/vProcess5"/>
    <dgm:cxn modelId="{949CA6DE-C8D4-43E8-8E88-9922366B7832}" srcId="{D03CA0EE-FFE7-4361-A2B2-4AF97F67D1FD}" destId="{91587DC2-242D-4326-BEDB-091F10BE5385}" srcOrd="3" destOrd="0" parTransId="{D301D155-F1F4-44A5-A083-9305B6B49525}" sibTransId="{CF0E7D9B-D0C3-422A-A463-88471C3D5C83}"/>
    <dgm:cxn modelId="{7C871CE0-2F8A-4B66-BFA7-8941C8A5BE29}" type="presOf" srcId="{6A75D3BC-93A9-4DE6-858A-1ABE715CFB54}" destId="{CBFA31E2-6CAB-4E14-B70E-07241B9321F8}" srcOrd="0" destOrd="0" presId="urn:microsoft.com/office/officeart/2005/8/layout/vProcess5"/>
    <dgm:cxn modelId="{BF3EF5EC-53DA-4B15-82FB-B605EC5536D6}" type="presOf" srcId="{A4255FA0-48DA-457D-B7BB-64CB7A492363}" destId="{9A70F02B-AD37-4C27-BFAD-65C258E81BEE}" srcOrd="0" destOrd="0" presId="urn:microsoft.com/office/officeart/2005/8/layout/vProcess5"/>
    <dgm:cxn modelId="{AF813EE4-F9DD-4A34-BF17-E8384EECF42E}" type="presParOf" srcId="{03DF6BFB-40A0-4F6A-A7A5-3EA9102A9D03}" destId="{B9678C61-D8EB-4345-9E49-764B1625777F}" srcOrd="0" destOrd="0" presId="urn:microsoft.com/office/officeart/2005/8/layout/vProcess5"/>
    <dgm:cxn modelId="{0560E79C-C4D8-44EA-B10B-98456B770754}" type="presParOf" srcId="{03DF6BFB-40A0-4F6A-A7A5-3EA9102A9D03}" destId="{572899AE-9F00-4098-8B43-922FBC71C8AF}" srcOrd="1" destOrd="0" presId="urn:microsoft.com/office/officeart/2005/8/layout/vProcess5"/>
    <dgm:cxn modelId="{2B2708A3-7175-449D-BF56-14C005824109}" type="presParOf" srcId="{03DF6BFB-40A0-4F6A-A7A5-3EA9102A9D03}" destId="{9A70F02B-AD37-4C27-BFAD-65C258E81BEE}" srcOrd="2" destOrd="0" presId="urn:microsoft.com/office/officeart/2005/8/layout/vProcess5"/>
    <dgm:cxn modelId="{E77FCBAC-0BCF-4D89-AAAB-E1748B914687}" type="presParOf" srcId="{03DF6BFB-40A0-4F6A-A7A5-3EA9102A9D03}" destId="{6F084F86-E7B7-4A87-ABA7-14A3646BDC93}" srcOrd="3" destOrd="0" presId="urn:microsoft.com/office/officeart/2005/8/layout/vProcess5"/>
    <dgm:cxn modelId="{6D6AEA29-9B79-4586-94DD-5B20488AF12C}" type="presParOf" srcId="{03DF6BFB-40A0-4F6A-A7A5-3EA9102A9D03}" destId="{3CC866D8-80F3-41C5-A1B4-921295BD3CD6}" srcOrd="4" destOrd="0" presId="urn:microsoft.com/office/officeart/2005/8/layout/vProcess5"/>
    <dgm:cxn modelId="{E38ECDD4-9B91-424D-B313-64D742711755}" type="presParOf" srcId="{03DF6BFB-40A0-4F6A-A7A5-3EA9102A9D03}" destId="{CBFA31E2-6CAB-4E14-B70E-07241B9321F8}" srcOrd="5" destOrd="0" presId="urn:microsoft.com/office/officeart/2005/8/layout/vProcess5"/>
    <dgm:cxn modelId="{A172C8CA-217C-48C5-8B0E-FE88528252BC}" type="presParOf" srcId="{03DF6BFB-40A0-4F6A-A7A5-3EA9102A9D03}" destId="{968BAACF-5281-41FD-B804-7F3A4DE179D9}" srcOrd="6" destOrd="0" presId="urn:microsoft.com/office/officeart/2005/8/layout/vProcess5"/>
    <dgm:cxn modelId="{B22A7F4A-1C7D-415D-8019-7217D209B1F6}" type="presParOf" srcId="{03DF6BFB-40A0-4F6A-A7A5-3EA9102A9D03}" destId="{E2A922E9-5B97-48F0-9E5C-F70DA8776C47}" srcOrd="7" destOrd="0" presId="urn:microsoft.com/office/officeart/2005/8/layout/vProcess5"/>
    <dgm:cxn modelId="{9755A368-5B88-4083-828E-46BBE2705072}" type="presParOf" srcId="{03DF6BFB-40A0-4F6A-A7A5-3EA9102A9D03}" destId="{A9F18301-7CAA-421C-A06C-7A196DD62EF7}" srcOrd="8" destOrd="0" presId="urn:microsoft.com/office/officeart/2005/8/layout/vProcess5"/>
    <dgm:cxn modelId="{B22D650F-ACD9-4374-A741-DCD9785F3498}" type="presParOf" srcId="{03DF6BFB-40A0-4F6A-A7A5-3EA9102A9D03}" destId="{C6D7184B-87F2-4B19-841D-91D85B904FA0}" srcOrd="9" destOrd="0" presId="urn:microsoft.com/office/officeart/2005/8/layout/vProcess5"/>
    <dgm:cxn modelId="{82F845B2-3A2A-4436-A1D5-01C9BB96D6A2}" type="presParOf" srcId="{03DF6BFB-40A0-4F6A-A7A5-3EA9102A9D03}" destId="{273F242C-CF47-40C7-B90B-7A676671E655}" srcOrd="10" destOrd="0" presId="urn:microsoft.com/office/officeart/2005/8/layout/vProcess5"/>
    <dgm:cxn modelId="{2137163A-5E12-4421-8F3C-D014B3E0A9B5}" type="presParOf" srcId="{03DF6BFB-40A0-4F6A-A7A5-3EA9102A9D03}" destId="{DF159961-91E8-4997-AD54-A205116BD9B5}" srcOrd="11" destOrd="0" presId="urn:microsoft.com/office/officeart/2005/8/layout/vProcess5"/>
    <dgm:cxn modelId="{1FFD2F56-1ECD-4B04-8BB0-90E8578831EE}" type="presParOf" srcId="{03DF6BFB-40A0-4F6A-A7A5-3EA9102A9D03}" destId="{7F027812-D4D7-42DB-8C24-812F4E86D326}" srcOrd="12" destOrd="0" presId="urn:microsoft.com/office/officeart/2005/8/layout/vProcess5"/>
    <dgm:cxn modelId="{9B4AA3B9-99AD-41D3-B1D5-A005E7BE61EE}" type="presParOf" srcId="{03DF6BFB-40A0-4F6A-A7A5-3EA9102A9D03}" destId="{41E7F8A7-0D65-4E3D-B309-FB510FE62046}" srcOrd="13" destOrd="0" presId="urn:microsoft.com/office/officeart/2005/8/layout/vProcess5"/>
    <dgm:cxn modelId="{A4F1A4AE-6DEF-46CD-A982-2489158F30FB}" type="presParOf" srcId="{03DF6BFB-40A0-4F6A-A7A5-3EA9102A9D03}" destId="{3D74F5BB-825D-4547-8C0B-AA08ED1E3A1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19051-48B8-41EB-9802-734826D8ECB5}">
      <dsp:nvSpPr>
        <dsp:cNvPr id="0" name=""/>
        <dsp:cNvSpPr/>
      </dsp:nvSpPr>
      <dsp:spPr>
        <a:xfrm>
          <a:off x="0" y="615375"/>
          <a:ext cx="6096000" cy="13513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It fills the role for a small business e-commerce website</a:t>
          </a:r>
        </a:p>
      </dsp:txBody>
      <dsp:txXfrm>
        <a:off x="65967" y="681342"/>
        <a:ext cx="5964066" cy="1219415"/>
      </dsp:txXfrm>
    </dsp:sp>
    <dsp:sp modelId="{F9DEE22C-85AE-4594-B152-DAC921EE2767}">
      <dsp:nvSpPr>
        <dsp:cNvPr id="0" name=""/>
        <dsp:cNvSpPr/>
      </dsp:nvSpPr>
      <dsp:spPr>
        <a:xfrm>
          <a:off x="0" y="2067525"/>
          <a:ext cx="6096000" cy="1351349"/>
        </a:xfrm>
        <a:prstGeom prst="roundRect">
          <a:avLst/>
        </a:prstGeom>
        <a:solidFill>
          <a:schemeClr val="accent2">
            <a:hueOff val="-747410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It allows the business to reach out and have a presence online.</a:t>
          </a:r>
        </a:p>
      </dsp:txBody>
      <dsp:txXfrm>
        <a:off x="65967" y="2133492"/>
        <a:ext cx="5964066" cy="1219415"/>
      </dsp:txXfrm>
    </dsp:sp>
    <dsp:sp modelId="{95223032-AE8E-4C2F-AACA-1E971D42291C}">
      <dsp:nvSpPr>
        <dsp:cNvPr id="0" name=""/>
        <dsp:cNvSpPr/>
      </dsp:nvSpPr>
      <dsp:spPr>
        <a:xfrm>
          <a:off x="0" y="3519675"/>
          <a:ext cx="6096000" cy="1351349"/>
        </a:xfrm>
        <a:prstGeom prst="roundRect">
          <a:avLst/>
        </a:prstGeom>
        <a:solidFill>
          <a:schemeClr val="accent2">
            <a:hueOff val="-1494820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Keeps track of inventory changes</a:t>
          </a:r>
        </a:p>
      </dsp:txBody>
      <dsp:txXfrm>
        <a:off x="65967" y="3585642"/>
        <a:ext cx="5964066" cy="1219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5696C-7A63-4EE2-B235-2DB4886F5C46}">
      <dsp:nvSpPr>
        <dsp:cNvPr id="0" name=""/>
        <dsp:cNvSpPr/>
      </dsp:nvSpPr>
      <dsp:spPr>
        <a:xfrm>
          <a:off x="0" y="1769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022C7-1BDB-4404-8566-4F1F16C76654}">
      <dsp:nvSpPr>
        <dsp:cNvPr id="0" name=""/>
        <dsp:cNvSpPr/>
      </dsp:nvSpPr>
      <dsp:spPr>
        <a:xfrm>
          <a:off x="228105" y="171434"/>
          <a:ext cx="414736" cy="4147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73144-25CE-45DA-8280-88123A93AFFC}">
      <dsp:nvSpPr>
        <dsp:cNvPr id="0" name=""/>
        <dsp:cNvSpPr/>
      </dsp:nvSpPr>
      <dsp:spPr>
        <a:xfrm>
          <a:off x="870947" y="1769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site has multiple pages with navigation. Home, Store, Login, Register, Contact, About, Inventory</a:t>
          </a:r>
        </a:p>
      </dsp:txBody>
      <dsp:txXfrm>
        <a:off x="870947" y="1769"/>
        <a:ext cx="5225052" cy="754066"/>
      </dsp:txXfrm>
    </dsp:sp>
    <dsp:sp modelId="{1CA44ECF-32EB-434E-9F58-4892AD3965D6}">
      <dsp:nvSpPr>
        <dsp:cNvPr id="0" name=""/>
        <dsp:cNvSpPr/>
      </dsp:nvSpPr>
      <dsp:spPr>
        <a:xfrm>
          <a:off x="0" y="944353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B6725A-4FC3-4716-9076-83C60A481B53}">
      <dsp:nvSpPr>
        <dsp:cNvPr id="0" name=""/>
        <dsp:cNvSpPr/>
      </dsp:nvSpPr>
      <dsp:spPr>
        <a:xfrm>
          <a:off x="228105" y="1114018"/>
          <a:ext cx="414736" cy="4147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FEFC1B-6B09-4432-AA5F-256102639CB4}">
      <dsp:nvSpPr>
        <dsp:cNvPr id="0" name=""/>
        <dsp:cNvSpPr/>
      </dsp:nvSpPr>
      <dsp:spPr>
        <a:xfrm>
          <a:off x="870947" y="944353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homepage gives an overview of the site</a:t>
          </a:r>
        </a:p>
      </dsp:txBody>
      <dsp:txXfrm>
        <a:off x="870947" y="944353"/>
        <a:ext cx="5225052" cy="754066"/>
      </dsp:txXfrm>
    </dsp:sp>
    <dsp:sp modelId="{BC3F954B-6FF2-4417-9969-D1CE0C138F0B}">
      <dsp:nvSpPr>
        <dsp:cNvPr id="0" name=""/>
        <dsp:cNvSpPr/>
      </dsp:nvSpPr>
      <dsp:spPr>
        <a:xfrm>
          <a:off x="0" y="1886937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B814F0-7150-494E-ADF8-B45E402FDE21}">
      <dsp:nvSpPr>
        <dsp:cNvPr id="0" name=""/>
        <dsp:cNvSpPr/>
      </dsp:nvSpPr>
      <dsp:spPr>
        <a:xfrm>
          <a:off x="228105" y="2056602"/>
          <a:ext cx="414736" cy="4147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7D69E-538B-43F4-BDE9-CBC9E1886832}">
      <dsp:nvSpPr>
        <dsp:cNvPr id="0" name=""/>
        <dsp:cNvSpPr/>
      </dsp:nvSpPr>
      <dsp:spPr>
        <a:xfrm>
          <a:off x="870947" y="1886937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Store allows customers to view products, inventory does the same except you need to register to have access</a:t>
          </a:r>
        </a:p>
      </dsp:txBody>
      <dsp:txXfrm>
        <a:off x="870947" y="1886937"/>
        <a:ext cx="5225052" cy="754066"/>
      </dsp:txXfrm>
    </dsp:sp>
    <dsp:sp modelId="{4DCED55B-7341-42FD-A472-84740287A565}">
      <dsp:nvSpPr>
        <dsp:cNvPr id="0" name=""/>
        <dsp:cNvSpPr/>
      </dsp:nvSpPr>
      <dsp:spPr>
        <a:xfrm>
          <a:off x="0" y="2829520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4892E-F1DD-49C1-B7CE-9EF2D06EE314}">
      <dsp:nvSpPr>
        <dsp:cNvPr id="0" name=""/>
        <dsp:cNvSpPr/>
      </dsp:nvSpPr>
      <dsp:spPr>
        <a:xfrm>
          <a:off x="228105" y="2999185"/>
          <a:ext cx="414736" cy="4147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F9DB6A-C730-4C11-831F-C8897CB1E12B}">
      <dsp:nvSpPr>
        <dsp:cNvPr id="0" name=""/>
        <dsp:cNvSpPr/>
      </dsp:nvSpPr>
      <dsp:spPr>
        <a:xfrm>
          <a:off x="870947" y="2829520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Login and register are for creating and login into the site with an account</a:t>
          </a:r>
        </a:p>
      </dsp:txBody>
      <dsp:txXfrm>
        <a:off x="870947" y="2829520"/>
        <a:ext cx="5225052" cy="754066"/>
      </dsp:txXfrm>
    </dsp:sp>
    <dsp:sp modelId="{5582077E-DF3F-4782-ADE2-38F4FCEF5EFD}">
      <dsp:nvSpPr>
        <dsp:cNvPr id="0" name=""/>
        <dsp:cNvSpPr/>
      </dsp:nvSpPr>
      <dsp:spPr>
        <a:xfrm>
          <a:off x="0" y="3772104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4FF959-1B2E-4CE4-B0C0-1075A6527E20}">
      <dsp:nvSpPr>
        <dsp:cNvPr id="0" name=""/>
        <dsp:cNvSpPr/>
      </dsp:nvSpPr>
      <dsp:spPr>
        <a:xfrm>
          <a:off x="228105" y="3941769"/>
          <a:ext cx="414736" cy="41473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140F6-3ED1-4C44-B634-9A5A625EED5E}">
      <dsp:nvSpPr>
        <dsp:cNvPr id="0" name=""/>
        <dsp:cNvSpPr/>
      </dsp:nvSpPr>
      <dsp:spPr>
        <a:xfrm>
          <a:off x="870947" y="3772104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Contact describes how to contact the store</a:t>
          </a:r>
        </a:p>
      </dsp:txBody>
      <dsp:txXfrm>
        <a:off x="870947" y="3772104"/>
        <a:ext cx="5225052" cy="754066"/>
      </dsp:txXfrm>
    </dsp:sp>
    <dsp:sp modelId="{10C604A0-3882-4A20-971D-3957AE276CE8}">
      <dsp:nvSpPr>
        <dsp:cNvPr id="0" name=""/>
        <dsp:cNvSpPr/>
      </dsp:nvSpPr>
      <dsp:spPr>
        <a:xfrm>
          <a:off x="0" y="4714688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839CDE-A129-405D-ACA4-B77A8148E8D9}">
      <dsp:nvSpPr>
        <dsp:cNvPr id="0" name=""/>
        <dsp:cNvSpPr/>
      </dsp:nvSpPr>
      <dsp:spPr>
        <a:xfrm>
          <a:off x="228105" y="4884353"/>
          <a:ext cx="414736" cy="41473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C5FEC2-32C0-4484-81AB-EA6735BCE325}">
      <dsp:nvSpPr>
        <dsp:cNvPr id="0" name=""/>
        <dsp:cNvSpPr/>
      </dsp:nvSpPr>
      <dsp:spPr>
        <a:xfrm>
          <a:off x="870947" y="4714688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About details information about the store</a:t>
          </a:r>
        </a:p>
      </dsp:txBody>
      <dsp:txXfrm>
        <a:off x="870947" y="4714688"/>
        <a:ext cx="5225052" cy="7540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6582B9-1899-4BCB-B781-041F0B562A16}">
      <dsp:nvSpPr>
        <dsp:cNvPr id="0" name=""/>
        <dsp:cNvSpPr/>
      </dsp:nvSpPr>
      <dsp:spPr>
        <a:xfrm>
          <a:off x="47" y="131784"/>
          <a:ext cx="4544564" cy="777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Risks</a:t>
          </a:r>
          <a:endParaRPr lang="en-US" sz="2700" kern="1200"/>
        </a:p>
      </dsp:txBody>
      <dsp:txXfrm>
        <a:off x="47" y="131784"/>
        <a:ext cx="4544564" cy="777600"/>
      </dsp:txXfrm>
    </dsp:sp>
    <dsp:sp modelId="{2724D252-39DE-4573-AE0E-B7887B93ACAC}">
      <dsp:nvSpPr>
        <dsp:cNvPr id="0" name=""/>
        <dsp:cNvSpPr/>
      </dsp:nvSpPr>
      <dsp:spPr>
        <a:xfrm>
          <a:off x="47" y="909384"/>
          <a:ext cx="4544564" cy="229756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Many other gaming sites exist, developing one in a crowded market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Must find way to stand out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Maintenance vs. Profit costs</a:t>
          </a:r>
        </a:p>
      </dsp:txBody>
      <dsp:txXfrm>
        <a:off x="47" y="909384"/>
        <a:ext cx="4544564" cy="2297564"/>
      </dsp:txXfrm>
    </dsp:sp>
    <dsp:sp modelId="{64C86A07-A70F-4A75-93D5-1A17F4475D7E}">
      <dsp:nvSpPr>
        <dsp:cNvPr id="0" name=""/>
        <dsp:cNvSpPr/>
      </dsp:nvSpPr>
      <dsp:spPr>
        <a:xfrm>
          <a:off x="5180851" y="131784"/>
          <a:ext cx="4544564" cy="777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Weaknesses</a:t>
          </a:r>
          <a:endParaRPr lang="en-US" sz="2700" kern="1200"/>
        </a:p>
      </dsp:txBody>
      <dsp:txXfrm>
        <a:off x="5180851" y="131784"/>
        <a:ext cx="4544564" cy="777600"/>
      </dsp:txXfrm>
    </dsp:sp>
    <dsp:sp modelId="{A23D70F1-86CE-416E-8488-8524ACB335B5}">
      <dsp:nvSpPr>
        <dsp:cNvPr id="0" name=""/>
        <dsp:cNvSpPr/>
      </dsp:nvSpPr>
      <dsp:spPr>
        <a:xfrm>
          <a:off x="5180851" y="909384"/>
          <a:ext cx="4544564" cy="229756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Limited inventory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Not a household brand name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Attracting new customers</a:t>
          </a:r>
        </a:p>
      </dsp:txBody>
      <dsp:txXfrm>
        <a:off x="5180851" y="909384"/>
        <a:ext cx="4544564" cy="22975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899AE-9F00-4098-8B43-922FBC71C8AF}">
      <dsp:nvSpPr>
        <dsp:cNvPr id="0" name=""/>
        <dsp:cNvSpPr/>
      </dsp:nvSpPr>
      <dsp:spPr>
        <a:xfrm>
          <a:off x="0" y="0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</a:t>
          </a:r>
          <a:r>
            <a:rPr lang="en-US" sz="1900" kern="1200" baseline="30000"/>
            <a:t>st</a:t>
          </a:r>
          <a:r>
            <a:rPr lang="en-US" sz="1900" kern="1200"/>
            <a:t> week: Planning</a:t>
          </a:r>
        </a:p>
      </dsp:txBody>
      <dsp:txXfrm>
        <a:off x="28924" y="28924"/>
        <a:ext cx="3512731" cy="929704"/>
      </dsp:txXfrm>
    </dsp:sp>
    <dsp:sp modelId="{9A70F02B-AD37-4C27-BFAD-65C258E81BEE}">
      <dsp:nvSpPr>
        <dsp:cNvPr id="0" name=""/>
        <dsp:cNvSpPr/>
      </dsp:nvSpPr>
      <dsp:spPr>
        <a:xfrm>
          <a:off x="350520" y="1124712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373705"/>
            <a:satOff val="-105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</a:t>
          </a:r>
          <a:r>
            <a:rPr lang="en-US" sz="1900" kern="1200" baseline="30000"/>
            <a:t>nd</a:t>
          </a:r>
          <a:r>
            <a:rPr lang="en-US" sz="1900" kern="1200"/>
            <a:t> week: Webpage navigation and login page</a:t>
          </a:r>
        </a:p>
      </dsp:txBody>
      <dsp:txXfrm>
        <a:off x="379444" y="1153636"/>
        <a:ext cx="3643643" cy="929704"/>
      </dsp:txXfrm>
    </dsp:sp>
    <dsp:sp modelId="{6F084F86-E7B7-4A87-ABA7-14A3646BDC93}">
      <dsp:nvSpPr>
        <dsp:cNvPr id="0" name=""/>
        <dsp:cNvSpPr/>
      </dsp:nvSpPr>
      <dsp:spPr>
        <a:xfrm>
          <a:off x="701039" y="2249424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747410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</a:t>
          </a:r>
          <a:r>
            <a:rPr lang="en-US" sz="1900" kern="1200" baseline="30000"/>
            <a:t>rd</a:t>
          </a:r>
          <a:r>
            <a:rPr lang="en-US" sz="1900" kern="1200"/>
            <a:t> week: Search function, register and login, website design almost finished</a:t>
          </a:r>
        </a:p>
      </dsp:txBody>
      <dsp:txXfrm>
        <a:off x="729963" y="2278348"/>
        <a:ext cx="3643643" cy="929704"/>
      </dsp:txXfrm>
    </dsp:sp>
    <dsp:sp modelId="{3CC866D8-80F3-41C5-A1B4-921295BD3CD6}">
      <dsp:nvSpPr>
        <dsp:cNvPr id="0" name=""/>
        <dsp:cNvSpPr/>
      </dsp:nvSpPr>
      <dsp:spPr>
        <a:xfrm>
          <a:off x="1051559" y="3374136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1121115"/>
            <a:satOff val="-314"/>
            <a:lumOff val="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4</a:t>
          </a:r>
          <a:r>
            <a:rPr lang="en-US" sz="1900" kern="1200" baseline="30000"/>
            <a:t>th</a:t>
          </a:r>
          <a:r>
            <a:rPr lang="en-US" sz="1900" kern="1200"/>
            <a:t> week: Clean up the website design, add, edit, and delete features</a:t>
          </a:r>
        </a:p>
      </dsp:txBody>
      <dsp:txXfrm>
        <a:off x="1080483" y="3403060"/>
        <a:ext cx="3643643" cy="929704"/>
      </dsp:txXfrm>
    </dsp:sp>
    <dsp:sp modelId="{CBFA31E2-6CAB-4E14-B70E-07241B9321F8}">
      <dsp:nvSpPr>
        <dsp:cNvPr id="0" name=""/>
        <dsp:cNvSpPr/>
      </dsp:nvSpPr>
      <dsp:spPr>
        <a:xfrm>
          <a:off x="1402079" y="4498848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1494820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5</a:t>
          </a:r>
          <a:r>
            <a:rPr lang="en-US" sz="1900" kern="1200" baseline="30000"/>
            <a:t>th</a:t>
          </a:r>
          <a:r>
            <a:rPr lang="en-US" sz="1900" kern="1200"/>
            <a:t> week: Final touches</a:t>
          </a:r>
        </a:p>
      </dsp:txBody>
      <dsp:txXfrm>
        <a:off x="1431003" y="4527772"/>
        <a:ext cx="3643643" cy="929704"/>
      </dsp:txXfrm>
    </dsp:sp>
    <dsp:sp modelId="{968BAACF-5281-41FD-B804-7F3A4DE179D9}">
      <dsp:nvSpPr>
        <dsp:cNvPr id="0" name=""/>
        <dsp:cNvSpPr/>
      </dsp:nvSpPr>
      <dsp:spPr>
        <a:xfrm>
          <a:off x="4052011" y="721461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196440" y="721461"/>
        <a:ext cx="353050" cy="483036"/>
      </dsp:txXfrm>
    </dsp:sp>
    <dsp:sp modelId="{E2A922E9-5B97-48F0-9E5C-F70DA8776C47}">
      <dsp:nvSpPr>
        <dsp:cNvPr id="0" name=""/>
        <dsp:cNvSpPr/>
      </dsp:nvSpPr>
      <dsp:spPr>
        <a:xfrm>
          <a:off x="4402531" y="1846173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38403"/>
            <a:satOff val="2775"/>
            <a:lumOff val="47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38403"/>
              <a:satOff val="2775"/>
              <a:lumOff val="4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546960" y="1846173"/>
        <a:ext cx="353050" cy="483036"/>
      </dsp:txXfrm>
    </dsp:sp>
    <dsp:sp modelId="{A9F18301-7CAA-421C-A06C-7A196DD62EF7}">
      <dsp:nvSpPr>
        <dsp:cNvPr id="0" name=""/>
        <dsp:cNvSpPr/>
      </dsp:nvSpPr>
      <dsp:spPr>
        <a:xfrm>
          <a:off x="4753051" y="2954426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076805"/>
            <a:satOff val="5550"/>
            <a:lumOff val="94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76805"/>
              <a:satOff val="5550"/>
              <a:lumOff val="9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897480" y="2954426"/>
        <a:ext cx="353050" cy="483036"/>
      </dsp:txXfrm>
    </dsp:sp>
    <dsp:sp modelId="{C6D7184B-87F2-4B19-841D-91D85B904FA0}">
      <dsp:nvSpPr>
        <dsp:cNvPr id="0" name=""/>
        <dsp:cNvSpPr/>
      </dsp:nvSpPr>
      <dsp:spPr>
        <a:xfrm>
          <a:off x="5103571" y="4090111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615208"/>
            <a:satOff val="8325"/>
            <a:lumOff val="14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15208"/>
              <a:satOff val="8325"/>
              <a:lumOff val="14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5248000" y="4090111"/>
        <a:ext cx="353050" cy="483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11/4/2020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947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24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73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0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11/4/2020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11/4/2020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8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11/4/2020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7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48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8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2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57B0F3-A8E0-41BC-8EE0-80EDA7439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boat sitting on top of a beach&#10;&#10;Description automatically generated">
            <a:extLst>
              <a:ext uri="{FF2B5EF4-FFF2-40B4-BE49-F238E27FC236}">
                <a16:creationId xmlns:a16="http://schemas.microsoft.com/office/drawing/2014/main" id="{D329E141-1A31-42F3-8707-7560A3EC5F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42BD0CA-AB68-4EF2-9E2A-C4E24BD45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00" y="2057400"/>
            <a:ext cx="6781800" cy="27432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BB8A5-B98F-48DB-8A56-45EDD2EF5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0900" y="2516094"/>
            <a:ext cx="5448300" cy="105709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2"/>
                </a:solidFill>
              </a:rPr>
              <a:t>CIS 480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A1E1D-CF69-457A-9D6C-CE6AF5AE8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0900" y="3713871"/>
            <a:ext cx="5448300" cy="75055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Jack Hopkins, Brittney Galderise</a:t>
            </a:r>
          </a:p>
        </p:txBody>
      </p:sp>
    </p:spTree>
    <p:extLst>
      <p:ext uri="{BB962C8B-B14F-4D97-AF65-F5344CB8AC3E}">
        <p14:creationId xmlns:p14="http://schemas.microsoft.com/office/powerpoint/2010/main" val="236229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ECD538B8-489B-407A-A760-436DB4C5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0767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E25F4-64C6-42D0-8126-33C9EE727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27051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sz="2200">
                <a:solidFill>
                  <a:schemeClr val="bg2"/>
                </a:solidFill>
              </a:rPr>
              <a:t>Development Process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E855954-C9D1-49BB-A1D1-191C755C8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288625"/>
              </p:ext>
            </p:extLst>
          </p:nvPr>
        </p:nvGraphicFramePr>
        <p:xfrm>
          <a:off x="5410200" y="685800"/>
          <a:ext cx="6096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5962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139868-B7C0-4997-91D2-86A377B01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36" r="4741" b="-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87376E7-9AC1-477E-9D52-27424009C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600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46E43-FA48-4F74-A915-E754CEAAD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73690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642132-805A-497E-9C84-8D6774339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E7F1DA-407F-41FD-AC0F-D9CAD1187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03369-C24B-4373-AC42-5C834B907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0" y="1371599"/>
            <a:ext cx="3390900" cy="2360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Login php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D8E825-4F3C-4AAC-8E3E-BD44589F7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986"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34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DE8D30-50B5-47EA-BC8B-4CAB2EBE0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63" r="6514" b="-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A87376E7-9AC1-477E-9D52-27424009C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600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E4B8BD-BA7D-4241-89FE-76BEE089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380220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AF9F3F-2AF9-4108-A33C-05E0835A9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29000"/>
                </a:srgbClr>
              </a:gs>
              <a:gs pos="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776B0B4-EBCF-4292-BACF-A789A13B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85800 w 12192000"/>
              <a:gd name="connsiteY0" fmla="*/ 685800 h 6858000"/>
              <a:gd name="connsiteX1" fmla="*/ 685800 w 12192000"/>
              <a:gd name="connsiteY1" fmla="*/ 6172200 h 6858000"/>
              <a:gd name="connsiteX2" fmla="*/ 11506200 w 12192000"/>
              <a:gd name="connsiteY2" fmla="*/ 6172200 h 6858000"/>
              <a:gd name="connsiteX3" fmla="*/ 11506200 w 12192000"/>
              <a:gd name="connsiteY3" fmla="*/ 6858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85800" y="685800"/>
                </a:moveTo>
                <a:lnTo>
                  <a:pt x="685800" y="6172200"/>
                </a:lnTo>
                <a:lnTo>
                  <a:pt x="11506200" y="6172200"/>
                </a:lnTo>
                <a:lnTo>
                  <a:pt x="11506200" y="6858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6E4924D-2356-4793-823A-E6F5343AF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417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0D718B-E320-4DDD-8E36-E77ADE7C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41487"/>
            <a:ext cx="5347504" cy="11569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cap="all" spc="3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Inventory</a:t>
            </a:r>
          </a:p>
        </p:txBody>
      </p:sp>
    </p:spTree>
    <p:extLst>
      <p:ext uri="{BB962C8B-B14F-4D97-AF65-F5344CB8AC3E}">
        <p14:creationId xmlns:p14="http://schemas.microsoft.com/office/powerpoint/2010/main" val="413451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BAD784-BAAF-4CC0-9F52-682A8E966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25D401B9-9595-42B7-B197-AB5FB5C65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3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72EF7-4A8D-47DD-909F-B992E8CBF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1371600"/>
            <a:ext cx="8115300" cy="23563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88DB0-92DD-4C97-B572-46F43B466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3962399"/>
            <a:ext cx="8115300" cy="152400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800" i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94433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FA129D-6AE0-4C17-930E-57CC50072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D6695-446A-48D5-9518-F1DB65A1C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33909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Hello!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685798"/>
            <a:ext cx="6096000" cy="54864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9EA71-5855-4B85-BEEF-2E01CB7EE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027" y="1281224"/>
            <a:ext cx="4970722" cy="4359348"/>
          </a:xfrm>
        </p:spPr>
        <p:txBody>
          <a:bodyPr anchor="ctr">
            <a:normAutofit/>
          </a:bodyPr>
          <a:lstStyle/>
          <a:p>
            <a:r>
              <a:rPr lang="en-US" dirty="0"/>
              <a:t>Welcome to our presentation.</a:t>
            </a:r>
          </a:p>
          <a:p>
            <a:r>
              <a:rPr lang="en-US" dirty="0"/>
              <a:t>We are Jack Hopkins and Brittney Galderise, and this slideshow will go over our CIS 480 Project.</a:t>
            </a:r>
          </a:p>
        </p:txBody>
      </p:sp>
    </p:spTree>
    <p:extLst>
      <p:ext uri="{BB962C8B-B14F-4D97-AF65-F5344CB8AC3E}">
        <p14:creationId xmlns:p14="http://schemas.microsoft.com/office/powerpoint/2010/main" val="2522583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7C478F1-26B5-44C9-823B-523B85B11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CCAEC-B52C-437C-BA1A-C56AE6D19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818" y="685801"/>
            <a:ext cx="3057379" cy="3046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Our web app is called:</a:t>
            </a:r>
          </a:p>
        </p:txBody>
      </p:sp>
      <p:pic>
        <p:nvPicPr>
          <p:cNvPr id="6" name="Picture Placeholder 5" descr="A picture containing icon&#10;&#10;Description automatically generated">
            <a:extLst>
              <a:ext uri="{FF2B5EF4-FFF2-40B4-BE49-F238E27FC236}">
                <a16:creationId xmlns:a16="http://schemas.microsoft.com/office/drawing/2014/main" id="{8B3AF0BA-6F5D-40D6-BB5C-E9AC232F4C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3" r="910" b="-4"/>
          <a:stretch/>
        </p:blipFill>
        <p:spPr>
          <a:xfrm>
            <a:off x="5410200" y="1682056"/>
            <a:ext cx="6096000" cy="349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83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D538B8-489B-407A-A760-436DB4C5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0767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62A658-36AE-4B38-9274-44C7210E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27051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What need is this website filling?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AF00CA-0E7F-43AB-B16A-8BBEF0FAB1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7774799"/>
              </p:ext>
            </p:extLst>
          </p:nvPr>
        </p:nvGraphicFramePr>
        <p:xfrm>
          <a:off x="5410200" y="685800"/>
          <a:ext cx="6096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5146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117FA73-0A36-4413-89F3-CD514F3A35D6}"/>
              </a:ext>
            </a:extLst>
          </p:cNvPr>
          <p:cNvSpPr/>
          <p:nvPr/>
        </p:nvSpPr>
        <p:spPr>
          <a:xfrm>
            <a:off x="212035" y="175642"/>
            <a:ext cx="11648661" cy="64061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1D13C83E-132A-47F0-9C4F-A9E0FD2F2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175641"/>
            <a:ext cx="3152775" cy="3152775"/>
          </a:xfr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7CFCA6B-22FF-4F00-B392-FEFCB5277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618" y="132778"/>
            <a:ext cx="3152775" cy="3152775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2A951C61-BD4C-4BDF-9C47-CFE7B9F25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960" y="89916"/>
            <a:ext cx="3238500" cy="3238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FCCBD9-F423-4F12-ACCB-7C8863FD310E}"/>
              </a:ext>
            </a:extLst>
          </p:cNvPr>
          <p:cNvSpPr txBox="1"/>
          <p:nvPr/>
        </p:nvSpPr>
        <p:spPr>
          <a:xfrm>
            <a:off x="510540" y="3429000"/>
            <a:ext cx="3152775" cy="315277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"/>
              </a:rPr>
              <a:t>Register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Allows for a user account to be created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Login to an existing account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Password security rules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994106-1098-40F2-84CF-883104988471}"/>
              </a:ext>
            </a:extLst>
          </p:cNvPr>
          <p:cNvSpPr txBox="1"/>
          <p:nvPr/>
        </p:nvSpPr>
        <p:spPr>
          <a:xfrm>
            <a:off x="4519612" y="3428998"/>
            <a:ext cx="3152775" cy="315277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)"/>
              </a:rPr>
              <a:t>View Stock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Collects data from database and displays it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Search function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*Add, edit, and delete functionality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14F85C-6C1F-4254-9FAF-E2FCDA245543}"/>
              </a:ext>
            </a:extLst>
          </p:cNvPr>
          <p:cNvSpPr txBox="1"/>
          <p:nvPr/>
        </p:nvSpPr>
        <p:spPr>
          <a:xfrm>
            <a:off x="8528685" y="3429000"/>
            <a:ext cx="3152775" cy="3152773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)"/>
              </a:rPr>
              <a:t>Shop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Users can search products to see info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Displays products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Details company for customers</a:t>
            </a:r>
          </a:p>
        </p:txBody>
      </p:sp>
    </p:spTree>
    <p:extLst>
      <p:ext uri="{BB962C8B-B14F-4D97-AF65-F5344CB8AC3E}">
        <p14:creationId xmlns:p14="http://schemas.microsoft.com/office/powerpoint/2010/main" val="387538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CFC76-FCDA-40DA-84D2-18BFDB11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Site Overview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AE14D4-F66C-4CA1-94A1-722370A2A9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3019821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3992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8A92C-0BD1-4D13-9480-9CA5056B1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0E0BE-0A13-43E4-9007-A06960852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D3463A-0A41-42A8-A5F7-AE3472724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</p:spPr>
        <p:txBody>
          <a:bodyPr>
            <a:normAutofit/>
          </a:bodyPr>
          <a:lstStyle/>
          <a:p>
            <a:pPr algn="ctr"/>
            <a:r>
              <a:rPr lang="en-US" sz="3000"/>
              <a:t>What is the website’s purpose?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B879-0FCF-4F5B-8082-121811F40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040" y="2146570"/>
            <a:ext cx="5118965" cy="37544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The site is for a small gaming store called Moonlit Games</a:t>
            </a:r>
          </a:p>
          <a:p>
            <a:pPr>
              <a:lnSpc>
                <a:spcPct val="90000"/>
              </a:lnSpc>
            </a:pPr>
            <a:r>
              <a:rPr lang="en-US"/>
              <a:t>The store is going into e-commerce and would like a website that can interact with customers</a:t>
            </a:r>
          </a:p>
          <a:p>
            <a:pPr>
              <a:lnSpc>
                <a:spcPct val="90000"/>
              </a:lnSpc>
            </a:pPr>
            <a:r>
              <a:rPr lang="en-US"/>
              <a:t>Customers would use it to see what products are in stock</a:t>
            </a:r>
          </a:p>
          <a:p>
            <a:pPr>
              <a:lnSpc>
                <a:spcPct val="90000"/>
              </a:lnSpc>
            </a:pPr>
            <a:r>
              <a:rPr lang="en-US"/>
              <a:t>Users can register to get access to the inventory and search functionality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38AEB-CC28-4FB1-BC57-F8851FE10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42" r="30374" b="-1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61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DEB908-D1CD-4F2D-8E11-147CE2779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AD737C-E656-4AA4-816A-3E6836ED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0" y="685800"/>
            <a:ext cx="67437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9CB03-F16E-4D9E-9F19-54F3AFF2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6345" y="1008185"/>
            <a:ext cx="5580183" cy="87110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Target Audience</a:t>
            </a:r>
            <a:endParaRPr lang="en-US"/>
          </a:p>
        </p:txBody>
      </p:sp>
      <p:pic>
        <p:nvPicPr>
          <p:cNvPr id="7" name="Graphic 6" descr="Target Audience">
            <a:extLst>
              <a:ext uri="{FF2B5EF4-FFF2-40B4-BE49-F238E27FC236}">
                <a16:creationId xmlns:a16="http://schemas.microsoft.com/office/drawing/2014/main" id="{1799C345-7100-4A9D-B6FA-00C0169F6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0" y="1685486"/>
            <a:ext cx="3487028" cy="34870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3F326-7D9C-4162-8D47-811A2B546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6345" y="2148051"/>
            <a:ext cx="5580183" cy="3556352"/>
          </a:xfrm>
        </p:spPr>
        <p:txBody>
          <a:bodyPr>
            <a:normAutofit/>
          </a:bodyPr>
          <a:lstStyle/>
          <a:p>
            <a:r>
              <a:rPr lang="en-US" dirty="0"/>
              <a:t>The main target for the site is for their customers or other people interested in buying games.</a:t>
            </a:r>
          </a:p>
          <a:p>
            <a:r>
              <a:rPr lang="en-US" dirty="0"/>
              <a:t>Audience may be around 16-30s in age range</a:t>
            </a:r>
          </a:p>
          <a:p>
            <a:r>
              <a:rPr lang="en-US" dirty="0"/>
              <a:t>Mostly males</a:t>
            </a:r>
          </a:p>
          <a:p>
            <a:r>
              <a:rPr lang="en-US" dirty="0"/>
              <a:t>Average income</a:t>
            </a:r>
          </a:p>
        </p:txBody>
      </p:sp>
    </p:spTree>
    <p:extLst>
      <p:ext uri="{BB962C8B-B14F-4D97-AF65-F5344CB8AC3E}">
        <p14:creationId xmlns:p14="http://schemas.microsoft.com/office/powerpoint/2010/main" val="2630355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567ACB-44FC-44B8-A031-75BD65F80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09C18AC-EFAA-4C60-A84E-ECED43E3E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3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07E65-4762-43C9-91A1-78B81A11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73834"/>
            <a:ext cx="9486900" cy="900332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Risks and weaknesses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4FECEB-F83E-4169-9DC4-F1EDF93D26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477072"/>
              </p:ext>
            </p:extLst>
          </p:nvPr>
        </p:nvGraphicFramePr>
        <p:xfrm>
          <a:off x="1249682" y="2236763"/>
          <a:ext cx="9725464" cy="3338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0791439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DarkSeedLeftStep">
      <a:dk1>
        <a:srgbClr val="000000"/>
      </a:dk1>
      <a:lt1>
        <a:srgbClr val="FFFFFF"/>
      </a:lt1>
      <a:dk2>
        <a:srgbClr val="1B2431"/>
      </a:dk2>
      <a:lt2>
        <a:srgbClr val="F0F3F1"/>
      </a:lt2>
      <a:accent1>
        <a:srgbClr val="C34DA7"/>
      </a:accent1>
      <a:accent2>
        <a:srgbClr val="9C3BB1"/>
      </a:accent2>
      <a:accent3>
        <a:srgbClr val="7D4DC3"/>
      </a:accent3>
      <a:accent4>
        <a:srgbClr val="4344B5"/>
      </a:accent4>
      <a:accent5>
        <a:srgbClr val="4D7FC3"/>
      </a:accent5>
      <a:accent6>
        <a:srgbClr val="3B9FB1"/>
      </a:accent6>
      <a:hlink>
        <a:srgbClr val="3F61B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390</Words>
  <Application>Microsoft Office PowerPoint</Application>
  <PresentationFormat>Widescreen</PresentationFormat>
  <Paragraphs>60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Gill Sans MT</vt:lpstr>
      <vt:lpstr>Goudy Old Style</vt:lpstr>
      <vt:lpstr>Goudy Old Style (Headings)</vt:lpstr>
      <vt:lpstr>Goudy Old Style (Headings))</vt:lpstr>
      <vt:lpstr>ClassicFrameVTI</vt:lpstr>
      <vt:lpstr>CIS 480 Capstone Project</vt:lpstr>
      <vt:lpstr>Hello!</vt:lpstr>
      <vt:lpstr>Our web app is called:</vt:lpstr>
      <vt:lpstr>What need is this website filling?</vt:lpstr>
      <vt:lpstr>PowerPoint Presentation</vt:lpstr>
      <vt:lpstr>Site Overview</vt:lpstr>
      <vt:lpstr>What is the website’s purpose?</vt:lpstr>
      <vt:lpstr>Target Audience</vt:lpstr>
      <vt:lpstr>Risks and weaknesses</vt:lpstr>
      <vt:lpstr>Development Process</vt:lpstr>
      <vt:lpstr>Home</vt:lpstr>
      <vt:lpstr>Login php code</vt:lpstr>
      <vt:lpstr>About Us</vt:lpstr>
      <vt:lpstr>Inventory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480 Capstone Project</dc:title>
  <dc:creator>RC-Galderise, Brittney (RICH-Moore)</dc:creator>
  <cp:lastModifiedBy>Jack Hopkins</cp:lastModifiedBy>
  <cp:revision>2</cp:revision>
  <dcterms:created xsi:type="dcterms:W3CDTF">2020-10-26T14:51:16Z</dcterms:created>
  <dcterms:modified xsi:type="dcterms:W3CDTF">2020-11-04T13:07:43Z</dcterms:modified>
</cp:coreProperties>
</file>

<file path=docProps/thumbnail.jpeg>
</file>